
<file path=[Content_Types].xml><?xml version="1.0" encoding="utf-8"?>
<Types xmlns="http://schemas.openxmlformats.org/package/2006/content-types">
  <Override PartName="/ppt/diagrams/data17.xml" ContentType="application/vnd.openxmlformats-officedocument.drawingml.diagramData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quickStyle17.xml" ContentType="application/vnd.openxmlformats-officedocument.drawingml.diagramStyle+xml"/>
  <Override PartName="/ppt/diagrams/data20.xml" ContentType="application/vnd.openxmlformats-officedocument.drawingml.diagramData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17.xml" ContentType="application/vnd.openxmlformats-officedocument.drawingml.diagramLayout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layout13.xml" ContentType="application/vnd.openxmlformats-officedocument.drawingml.diagramLayout+xml"/>
  <Default Extension="xlsx" ContentType="application/vnd.openxmlformats-officedocument.spreadsheetml.sheet"/>
  <Override PartName="/ppt/diagrams/colors18.xml" ContentType="application/vnd.openxmlformats-officedocument.drawingml.diagramColors+xml"/>
  <Override PartName="/ppt/diagrams/quickStyle20.xml" ContentType="application/vnd.openxmlformats-officedocument.drawingml.diagramStyl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layout11.xml" ContentType="application/vnd.openxmlformats-officedocument.drawingml.diagramLayout+xml"/>
  <Override PartName="/ppt/diagrams/colors14.xml" ContentType="application/vnd.openxmlformats-officedocument.drawingml.diagramColors+xml"/>
  <Override PartName="/ppt/charts/chart1.xml" ContentType="application/vnd.openxmlformats-officedocument.drawingml.chart+xml"/>
  <Override PartName="/ppt/diagrams/colors16.xml" ContentType="application/vnd.openxmlformats-officedocument.drawingml.diagramColors+xml"/>
  <Override PartName="/ppt/diagrams/data18.xml" ContentType="application/vnd.openxmlformats-officedocument.drawingml.diagramData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colors12.xml" ContentType="application/vnd.openxmlformats-officedocument.drawingml.diagramColors+xml"/>
  <Override PartName="/ppt/diagrams/data16.xml" ContentType="application/vnd.openxmlformats-officedocument.drawingml.diagramData+xml"/>
  <Override PartName="/ppt/diagrams/layout20.xml" ContentType="application/vnd.openxmlformats-officedocument.drawingml.diagram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diagrams/data14.xml" ContentType="application/vnd.openxmlformats-officedocument.drawingml.diagramData+xml"/>
  <Override PartName="/ppt/diagrams/colors21.xml" ContentType="application/vnd.openxmlformats-officedocument.drawingml.diagramColors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diagrams/data21.xml" ContentType="application/vnd.openxmlformats-officedocument.drawingml.diagramData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quickStyle16.xml" ContentType="application/vnd.openxmlformats-officedocument.drawingml.diagramStyle+xml"/>
  <Override PartName="/ppt/diagrams/quickStyle18.xml" ContentType="application/vnd.openxmlformats-officedocument.drawingml.diagramStyl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diagrams/layout18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quickStyle12.xml" ContentType="application/vnd.openxmlformats-officedocument.drawingml.diagramStyle+xml"/>
  <Override PartName="/ppt/diagrams/layout16.xml" ContentType="application/vnd.openxmlformats-officedocument.drawingml.diagramLayout+xml"/>
  <Override PartName="/ppt/diagrams/colors19.xml" ContentType="application/vnd.openxmlformats-officedocument.drawingml.diagramColors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layout14.xml" ContentType="application/vnd.openxmlformats-officedocument.drawingml.diagramLayout+xml"/>
  <Override PartName="/ppt/diagrams/colors17.xml" ContentType="application/vnd.openxmlformats-officedocument.drawingml.diagramColors+xml"/>
  <Override PartName="/ppt/diagrams/quickStyle21.xml" ContentType="application/vnd.openxmlformats-officedocument.drawingml.diagramStyl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charts/chart2.xml" ContentType="application/vnd.openxmlformats-officedocument.drawingml.chart+xml"/>
  <Override PartName="/ppt/diagrams/colors15.xml" ContentType="application/vnd.openxmlformats-officedocument.drawingml.diagramColors+xml"/>
  <Override PartName="/ppt/diagrams/data19.xml" ContentType="application/vnd.openxmlformats-officedocument.drawingml.diagramData+xml"/>
  <Override PartName="/ppt/diagrams/layout21.xml" ContentType="application/vnd.openxmlformats-officedocument.drawingml.diagram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diagrams/data15.xml" ContentType="application/vnd.openxmlformats-officedocument.drawingml.diagramData+xml"/>
  <Override PartName="/ppt/diagrams/colors20.xml" ContentType="application/vnd.openxmlformats-officedocument.drawingml.diagramColor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diagrams/data11.xml" ContentType="application/vnd.openxmlformats-officedocument.drawingml.diagramData+xml"/>
  <Override PartName="/ppt/diagrams/quickStyle19.xml" ContentType="application/vnd.openxmlformats-officedocument.drawingml.diagramStyle+xml"/>
  <Default Extension="rels" ContentType="application/vnd.openxmlformats-package.relationships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diagrams/quickStyle15.xml" ContentType="application/vnd.openxmlformats-officedocument.drawingml.diagramStyle+xml"/>
  <Override PartName="/ppt/diagrams/layout19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5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handoutMasterIdLst>
    <p:handoutMasterId r:id="rId22"/>
  </p:handoutMasterIdLst>
  <p:sldIdLst>
    <p:sldId id="258" r:id="rId2"/>
    <p:sldId id="322" r:id="rId3"/>
    <p:sldId id="285" r:id="rId4"/>
    <p:sldId id="303" r:id="rId5"/>
    <p:sldId id="328" r:id="rId6"/>
    <p:sldId id="316" r:id="rId7"/>
    <p:sldId id="327" r:id="rId8"/>
    <p:sldId id="317" r:id="rId9"/>
    <p:sldId id="318" r:id="rId10"/>
    <p:sldId id="319" r:id="rId11"/>
    <p:sldId id="320" r:id="rId12"/>
    <p:sldId id="324" r:id="rId13"/>
    <p:sldId id="333" r:id="rId14"/>
    <p:sldId id="308" r:id="rId15"/>
    <p:sldId id="323" r:id="rId16"/>
    <p:sldId id="332" r:id="rId17"/>
    <p:sldId id="330" r:id="rId18"/>
    <p:sldId id="315" r:id="rId19"/>
    <p:sldId id="331" r:id="rId20"/>
  </p:sldIdLst>
  <p:sldSz cx="9144000" cy="6858000" type="screen4x3"/>
  <p:notesSz cx="6813550" cy="99456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0704"/>
    <a:srgbClr val="B99121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0" d="100"/>
          <a:sy n="60" d="100"/>
        </p:scale>
        <p:origin x="-1350" y="-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6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Учреждения социальной защиты населения 79%</c:v>
                </c:pt>
                <c:pt idx="1">
                  <c:v>Учреждения молодежной политики  16%</c:v>
                </c:pt>
                <c:pt idx="2">
                  <c:v>Учреждения спорта  4%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140769</c:v>
                </c:pt>
                <c:pt idx="1">
                  <c:v>28095</c:v>
                </c:pt>
                <c:pt idx="2">
                  <c:v>7305</c:v>
                </c:pt>
              </c:numCache>
            </c:numRef>
          </c:val>
        </c:ser>
        <c:firstSliceAng val="0"/>
      </c:pieChart>
    </c:plotArea>
    <c:legend>
      <c:legendPos val="b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Краевые предприятия 14,5%</c:v>
                </c:pt>
                <c:pt idx="1">
                  <c:v>Муниципальные предприятия 0,53%</c:v>
                </c:pt>
                <c:pt idx="2">
                  <c:v>Бизнес 84,97%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14.5</c:v>
                </c:pt>
                <c:pt idx="1">
                  <c:v>0.53</c:v>
                </c:pt>
                <c:pt idx="2">
                  <c:v>84.97</c:v>
                </c:pt>
              </c:numCache>
            </c:numRef>
          </c:val>
        </c:ser>
        <c:firstSliceAng val="0"/>
      </c:pieChart>
    </c:plotArea>
    <c:legend>
      <c:legendPos val="b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493EDE6-0256-4CA8-92B8-D611F66568AB}" type="doc">
      <dgm:prSet loTypeId="urn:microsoft.com/office/officeart/2005/8/layout/chevron2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9C189BB2-4A45-4172-8826-A88880356E0E}">
      <dgm:prSet phldrT="[Текст]" custT="1"/>
      <dgm:spPr/>
      <dgm:t>
        <a:bodyPr/>
        <a:lstStyle/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проведена диспансеризация инвалидов по зрению (100 %) и скрининг-обследование в Центре Здоровья (6,8%)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A287697C-5FDB-4892-8AEB-C5E8324F3623}" type="parTrans" cxnId="{9DA80221-FC4F-4A20-BC25-47AC319B6B48}">
      <dgm:prSet/>
      <dgm:spPr/>
      <dgm:t>
        <a:bodyPr/>
        <a:lstStyle/>
        <a:p>
          <a:endParaRPr lang="ru-RU"/>
        </a:p>
      </dgm:t>
    </dgm:pt>
    <dgm:pt modelId="{7FD06A5E-878B-4F77-887E-7DEC7E47A7C9}" type="sibTrans" cxnId="{9DA80221-FC4F-4A20-BC25-47AC319B6B48}">
      <dgm:prSet/>
      <dgm:spPr/>
      <dgm:t>
        <a:bodyPr/>
        <a:lstStyle/>
        <a:p>
          <a:endParaRPr lang="ru-RU"/>
        </a:p>
      </dgm:t>
    </dgm:pt>
    <dgm:pt modelId="{6D95A8D0-E04F-47E1-98C9-CB5C758B806A}">
      <dgm:prSet phldrT="[Текст]" custT="1"/>
      <dgm:spPr/>
      <dgm:t>
        <a:bodyPr/>
        <a:lstStyle/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поставлены на надомное социальное обслуживание 12 инвалидов по зрению в результате  совместных патронажей одиноко проживающих граждан</a:t>
          </a:r>
        </a:p>
      </dgm:t>
    </dgm:pt>
    <dgm:pt modelId="{D79B24B5-08D7-4C3E-90D4-B600CE30156A}" type="parTrans" cxnId="{EE37F0A4-7B3A-4D14-8AA8-DD219E33AB9E}">
      <dgm:prSet/>
      <dgm:spPr/>
      <dgm:t>
        <a:bodyPr/>
        <a:lstStyle/>
        <a:p>
          <a:endParaRPr lang="ru-RU"/>
        </a:p>
      </dgm:t>
    </dgm:pt>
    <dgm:pt modelId="{3CECE2AD-4BD2-43B1-859A-C1E6C0F466D6}" type="sibTrans" cxnId="{EE37F0A4-7B3A-4D14-8AA8-DD219E33AB9E}">
      <dgm:prSet/>
      <dgm:spPr/>
      <dgm:t>
        <a:bodyPr/>
        <a:lstStyle/>
        <a:p>
          <a:endParaRPr lang="ru-RU"/>
        </a:p>
      </dgm:t>
    </dgm:pt>
    <dgm:pt modelId="{B96BD552-9741-4B26-A10B-5B0FD5F9226E}">
      <dgm:prSet phldrT="[Текст]"/>
      <dgm:spPr/>
      <dgm:t>
        <a:bodyPr/>
        <a:lstStyle/>
        <a:p>
          <a:r>
            <a:rPr lang="ru-RU" dirty="0" smtClean="0"/>
            <a:t> </a:t>
          </a:r>
          <a:endParaRPr lang="ru-RU" dirty="0"/>
        </a:p>
      </dgm:t>
    </dgm:pt>
    <dgm:pt modelId="{6235950A-4080-4ABE-9232-DBB0270DDC91}" type="parTrans" cxnId="{8E11D6B9-CBD8-4A2D-A254-747035AC6A8B}">
      <dgm:prSet/>
      <dgm:spPr/>
      <dgm:t>
        <a:bodyPr/>
        <a:lstStyle/>
        <a:p>
          <a:endParaRPr lang="ru-RU"/>
        </a:p>
      </dgm:t>
    </dgm:pt>
    <dgm:pt modelId="{73F704BD-0AAE-401C-B55D-ACC600847BD0}" type="sibTrans" cxnId="{8E11D6B9-CBD8-4A2D-A254-747035AC6A8B}">
      <dgm:prSet/>
      <dgm:spPr/>
      <dgm:t>
        <a:bodyPr/>
        <a:lstStyle/>
        <a:p>
          <a:endParaRPr lang="ru-RU"/>
        </a:p>
      </dgm:t>
    </dgm:pt>
    <dgm:pt modelId="{5A96C90F-798C-40B7-8A23-2A517088C852}">
      <dgm:prSet phldrT="[Текст]" custT="1"/>
      <dgm:spPr/>
      <dgm:t>
        <a:bodyPr/>
        <a:lstStyle/>
        <a:p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мероприятия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социокультурной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реабилитации  -100% детей- инвалидов по зрению; обучающие мероприятия </a:t>
          </a:r>
          <a:r>
            <a:rPr lang="en-US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 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63 % родителей детей –инвалидов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F3613B5A-8304-4012-8C8B-2E6A3E033617}" type="parTrans" cxnId="{CCF0002E-1E7F-4F9A-8093-B04253D209F7}">
      <dgm:prSet/>
      <dgm:spPr/>
      <dgm:t>
        <a:bodyPr/>
        <a:lstStyle/>
        <a:p>
          <a:endParaRPr lang="ru-RU"/>
        </a:p>
      </dgm:t>
    </dgm:pt>
    <dgm:pt modelId="{D210650D-8FEC-43AF-9C3E-5C2A69368638}" type="sibTrans" cxnId="{CCF0002E-1E7F-4F9A-8093-B04253D209F7}">
      <dgm:prSet/>
      <dgm:spPr/>
      <dgm:t>
        <a:bodyPr/>
        <a:lstStyle/>
        <a:p>
          <a:endParaRPr lang="ru-RU"/>
        </a:p>
      </dgm:t>
    </dgm:pt>
    <dgm:pt modelId="{D7C16E95-E8EA-4975-96B7-ACE8F51D8847}">
      <dgm:prSet phldrT="[Текст]"/>
      <dgm:spPr/>
      <dgm:t>
        <a:bodyPr/>
        <a:lstStyle/>
        <a:p>
          <a:r>
            <a:rPr lang="ru-RU" dirty="0" smtClean="0"/>
            <a:t> </a:t>
          </a:r>
          <a:endParaRPr lang="ru-RU" dirty="0"/>
        </a:p>
      </dgm:t>
    </dgm:pt>
    <dgm:pt modelId="{F9BA598F-70F4-4FA1-BD53-23E99A0E13C1}" type="sibTrans" cxnId="{D8A9C9F1-DA26-4DE6-A678-272BDE014D0A}">
      <dgm:prSet/>
      <dgm:spPr/>
      <dgm:t>
        <a:bodyPr/>
        <a:lstStyle/>
        <a:p>
          <a:endParaRPr lang="ru-RU"/>
        </a:p>
      </dgm:t>
    </dgm:pt>
    <dgm:pt modelId="{EBA3BDBE-6156-4C93-A4C8-C2B85DCAB9FE}" type="parTrans" cxnId="{D8A9C9F1-DA26-4DE6-A678-272BDE014D0A}">
      <dgm:prSet/>
      <dgm:spPr/>
      <dgm:t>
        <a:bodyPr/>
        <a:lstStyle/>
        <a:p>
          <a:endParaRPr lang="ru-RU"/>
        </a:p>
      </dgm:t>
    </dgm:pt>
    <dgm:pt modelId="{A687B089-7C5A-48E5-A8A1-A4BF10C04C62}">
      <dgm:prSet phldrT="[Текст]"/>
      <dgm:spPr/>
      <dgm:t>
        <a:bodyPr/>
        <a:lstStyle/>
        <a:p>
          <a:r>
            <a:rPr lang="ru-RU" dirty="0" smtClean="0"/>
            <a:t> </a:t>
          </a:r>
          <a:endParaRPr lang="ru-RU" dirty="0"/>
        </a:p>
      </dgm:t>
    </dgm:pt>
    <dgm:pt modelId="{E6635756-6E9D-4E18-9625-4136A5C75B67}" type="sibTrans" cxnId="{3641912C-7B9F-4719-A960-BDBE029D5B34}">
      <dgm:prSet/>
      <dgm:spPr/>
      <dgm:t>
        <a:bodyPr/>
        <a:lstStyle/>
        <a:p>
          <a:endParaRPr lang="ru-RU"/>
        </a:p>
      </dgm:t>
    </dgm:pt>
    <dgm:pt modelId="{0215D712-767C-440F-9F1D-4908799BF7ED}" type="parTrans" cxnId="{3641912C-7B9F-4719-A960-BDBE029D5B34}">
      <dgm:prSet/>
      <dgm:spPr/>
      <dgm:t>
        <a:bodyPr/>
        <a:lstStyle/>
        <a:p>
          <a:endParaRPr lang="ru-RU"/>
        </a:p>
      </dgm:t>
    </dgm:pt>
    <dgm:pt modelId="{3F0892DF-51EC-41AD-8857-84ED76F0C8B0}">
      <dgm:prSet/>
      <dgm:spPr/>
      <dgm:t>
        <a:bodyPr/>
        <a:lstStyle/>
        <a:p>
          <a:endParaRPr lang="ru-RU" dirty="0"/>
        </a:p>
      </dgm:t>
    </dgm:pt>
    <dgm:pt modelId="{0131E2E6-5F5B-4842-AF15-6B142362869B}" type="parTrans" cxnId="{D09CF85E-64C2-4BB1-9C93-34C353F0BD2F}">
      <dgm:prSet/>
      <dgm:spPr/>
      <dgm:t>
        <a:bodyPr/>
        <a:lstStyle/>
        <a:p>
          <a:endParaRPr lang="ru-RU"/>
        </a:p>
      </dgm:t>
    </dgm:pt>
    <dgm:pt modelId="{7C089FE1-17B7-49F5-8ED8-40BA63390212}" type="sibTrans" cxnId="{D09CF85E-64C2-4BB1-9C93-34C353F0BD2F}">
      <dgm:prSet/>
      <dgm:spPr/>
      <dgm:t>
        <a:bodyPr/>
        <a:lstStyle/>
        <a:p>
          <a:endParaRPr lang="ru-RU"/>
        </a:p>
      </dgm:t>
    </dgm:pt>
    <dgm:pt modelId="{543BCB09-AFAA-42EA-B909-396A34C4D82B}">
      <dgm:prSet/>
      <dgm:spPr/>
      <dgm:t>
        <a:bodyPr/>
        <a:lstStyle/>
        <a:p>
          <a:endParaRPr lang="ru-RU" dirty="0"/>
        </a:p>
      </dgm:t>
    </dgm:pt>
    <dgm:pt modelId="{4AFACF7D-292C-4C7C-BF68-A01CE5919969}" type="parTrans" cxnId="{2973EF25-27FE-4377-855C-C5A81A87115F}">
      <dgm:prSet/>
      <dgm:spPr/>
      <dgm:t>
        <a:bodyPr/>
        <a:lstStyle/>
        <a:p>
          <a:endParaRPr lang="ru-RU"/>
        </a:p>
      </dgm:t>
    </dgm:pt>
    <dgm:pt modelId="{9962F2D8-8052-4933-9E4E-ADCE3E3D60BA}" type="sibTrans" cxnId="{2973EF25-27FE-4377-855C-C5A81A87115F}">
      <dgm:prSet/>
      <dgm:spPr/>
      <dgm:t>
        <a:bodyPr/>
        <a:lstStyle/>
        <a:p>
          <a:endParaRPr lang="ru-RU"/>
        </a:p>
      </dgm:t>
    </dgm:pt>
    <dgm:pt modelId="{F08AF8E1-8CED-4709-B2CC-A143DDDC9F70}">
      <dgm:prSet custT="1"/>
      <dgm:spPr/>
      <dgm:t>
        <a:bodyPr/>
        <a:lstStyle/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оснащено рабочее место инвалида по зрению, трудоустроен специалист с ОВЗ, который оказывает содействие в обучении компьютерной грамотности по программе «Инвалид инвалиду»</a:t>
          </a:r>
          <a:endParaRPr lang="ru-RU" sz="1800" dirty="0"/>
        </a:p>
      </dgm:t>
    </dgm:pt>
    <dgm:pt modelId="{D117D3AB-6CBA-4354-9964-039E82053F7A}" type="parTrans" cxnId="{C662E13D-01E0-476A-A27A-003EE298CDF8}">
      <dgm:prSet/>
      <dgm:spPr/>
      <dgm:t>
        <a:bodyPr/>
        <a:lstStyle/>
        <a:p>
          <a:endParaRPr lang="ru-RU"/>
        </a:p>
      </dgm:t>
    </dgm:pt>
    <dgm:pt modelId="{E517B1F7-7644-4A19-B64C-CB3B770ACA10}" type="sibTrans" cxnId="{C662E13D-01E0-476A-A27A-003EE298CDF8}">
      <dgm:prSet/>
      <dgm:spPr/>
      <dgm:t>
        <a:bodyPr/>
        <a:lstStyle/>
        <a:p>
          <a:endParaRPr lang="ru-RU"/>
        </a:p>
      </dgm:t>
    </dgm:pt>
    <dgm:pt modelId="{D7A281EF-AD90-43D4-B9E1-21356972FDB0}">
      <dgm:prSet custT="1"/>
      <dgm:spPr/>
      <dgm:t>
        <a:bodyPr/>
        <a:lstStyle/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осуществляется показ фильмов  с 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тифлопереводом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по запросу слабовидящих граждан (ежемесячно - по графику)</a:t>
          </a:r>
          <a:endParaRPr lang="ru-RU" sz="1800" dirty="0"/>
        </a:p>
      </dgm:t>
    </dgm:pt>
    <dgm:pt modelId="{6BAE3ED2-F2FA-4AD1-B516-CE8F77AF6859}" type="parTrans" cxnId="{251DDFE9-68CB-4394-BBFE-450F03099CCD}">
      <dgm:prSet/>
      <dgm:spPr/>
      <dgm:t>
        <a:bodyPr/>
        <a:lstStyle/>
        <a:p>
          <a:endParaRPr lang="ru-RU"/>
        </a:p>
      </dgm:t>
    </dgm:pt>
    <dgm:pt modelId="{25FFEFAE-866F-4805-BF09-63045A7B2077}" type="sibTrans" cxnId="{251DDFE9-68CB-4394-BBFE-450F03099CCD}">
      <dgm:prSet/>
      <dgm:spPr/>
      <dgm:t>
        <a:bodyPr/>
        <a:lstStyle/>
        <a:p>
          <a:endParaRPr lang="ru-RU"/>
        </a:p>
      </dgm:t>
    </dgm:pt>
    <dgm:pt modelId="{65570FBE-EA4B-4D83-ACD0-1464F7A57013}">
      <dgm:prSet phldrT="[Текст]" custT="1"/>
      <dgm:spPr/>
      <dgm:t>
        <a:bodyPr/>
        <a:lstStyle/>
        <a:p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00AA568E-CC6B-4724-B675-E56CD466C676}" type="parTrans" cxnId="{96936673-B819-4A5B-AB17-B7FA36402083}">
      <dgm:prSet/>
      <dgm:spPr/>
      <dgm:t>
        <a:bodyPr/>
        <a:lstStyle/>
        <a:p>
          <a:endParaRPr lang="ru-RU"/>
        </a:p>
      </dgm:t>
    </dgm:pt>
    <dgm:pt modelId="{361F76F1-31B8-4B5C-8B44-150400D290A6}" type="sibTrans" cxnId="{96936673-B819-4A5B-AB17-B7FA36402083}">
      <dgm:prSet/>
      <dgm:spPr/>
      <dgm:t>
        <a:bodyPr/>
        <a:lstStyle/>
        <a:p>
          <a:endParaRPr lang="ru-RU"/>
        </a:p>
      </dgm:t>
    </dgm:pt>
    <dgm:pt modelId="{33B8D226-4111-4212-A4A2-C39EE2396909}">
      <dgm:prSet phldrT="[Текст]" custT="1"/>
      <dgm:spPr/>
      <dgm:t>
        <a:bodyPr/>
        <a:lstStyle/>
        <a:p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7E52915D-2376-482B-8D24-482B5447F666}" type="parTrans" cxnId="{26FE7769-2445-4DFC-B13F-E29BA57D9485}">
      <dgm:prSet/>
      <dgm:spPr/>
      <dgm:t>
        <a:bodyPr/>
        <a:lstStyle/>
        <a:p>
          <a:endParaRPr lang="ru-RU"/>
        </a:p>
      </dgm:t>
    </dgm:pt>
    <dgm:pt modelId="{88CE8FBA-9EC7-4DB4-99E6-5717EF8F4AA8}" type="sibTrans" cxnId="{26FE7769-2445-4DFC-B13F-E29BA57D9485}">
      <dgm:prSet/>
      <dgm:spPr/>
      <dgm:t>
        <a:bodyPr/>
        <a:lstStyle/>
        <a:p>
          <a:endParaRPr lang="ru-RU"/>
        </a:p>
      </dgm:t>
    </dgm:pt>
    <dgm:pt modelId="{98364487-35D9-4E37-8F20-AE4BD591E3E0}">
      <dgm:prSet custT="1"/>
      <dgm:spPr/>
      <dgm:t>
        <a:bodyPr/>
        <a:lstStyle/>
        <a:p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обучение</a:t>
          </a:r>
          <a:r>
            <a:rPr lang="ru-RU" sz="1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 студентов-волонтеров для сопровождения инвалидов по зрению</a:t>
          </a:r>
          <a:endParaRPr lang="ru-RU" sz="1800" dirty="0"/>
        </a:p>
      </dgm:t>
    </dgm:pt>
    <dgm:pt modelId="{1267AF82-E912-468B-8F34-EFDBB7CD3CE7}" type="parTrans" cxnId="{358E22A4-4287-40C8-A0B5-A7AB99FF3E01}">
      <dgm:prSet/>
      <dgm:spPr/>
      <dgm:t>
        <a:bodyPr/>
        <a:lstStyle/>
        <a:p>
          <a:endParaRPr lang="ru-RU"/>
        </a:p>
      </dgm:t>
    </dgm:pt>
    <dgm:pt modelId="{BB809EE7-1F6D-4EE3-A356-156271E9C3DB}" type="sibTrans" cxnId="{358E22A4-4287-40C8-A0B5-A7AB99FF3E01}">
      <dgm:prSet/>
      <dgm:spPr/>
      <dgm:t>
        <a:bodyPr/>
        <a:lstStyle/>
        <a:p>
          <a:endParaRPr lang="ru-RU"/>
        </a:p>
      </dgm:t>
    </dgm:pt>
    <dgm:pt modelId="{F5C3AA43-8420-4DA0-93DB-A42AFB239DCB}">
      <dgm:prSet custT="1"/>
      <dgm:spPr/>
      <dgm:t>
        <a:bodyPr/>
        <a:lstStyle/>
        <a:p>
          <a:endParaRPr lang="ru-RU" sz="1800" dirty="0"/>
        </a:p>
      </dgm:t>
    </dgm:pt>
    <dgm:pt modelId="{B225E6F7-2755-42D2-BF32-676D2A35DCE6}" type="parTrans" cxnId="{F76F6A75-E14A-4851-A4DA-6634D615AE2B}">
      <dgm:prSet/>
      <dgm:spPr/>
      <dgm:t>
        <a:bodyPr/>
        <a:lstStyle/>
        <a:p>
          <a:endParaRPr lang="ru-RU"/>
        </a:p>
      </dgm:t>
    </dgm:pt>
    <dgm:pt modelId="{E163432E-FC70-40C5-B72F-E6C35A02FABF}" type="sibTrans" cxnId="{F76F6A75-E14A-4851-A4DA-6634D615AE2B}">
      <dgm:prSet/>
      <dgm:spPr/>
      <dgm:t>
        <a:bodyPr/>
        <a:lstStyle/>
        <a:p>
          <a:endParaRPr lang="ru-RU"/>
        </a:p>
      </dgm:t>
    </dgm:pt>
    <dgm:pt modelId="{53CB6EE9-053F-45B3-BB49-E30B4ACC5854}">
      <dgm:prSet/>
      <dgm:spPr/>
      <dgm:t>
        <a:bodyPr/>
        <a:lstStyle/>
        <a:p>
          <a:endParaRPr lang="ru-RU" dirty="0"/>
        </a:p>
      </dgm:t>
    </dgm:pt>
    <dgm:pt modelId="{916A56CD-8CFB-48C0-A300-C21D072B0CC5}" type="parTrans" cxnId="{DA2001C6-D315-4FAD-8E4C-336EF8EDFAAC}">
      <dgm:prSet/>
      <dgm:spPr/>
      <dgm:t>
        <a:bodyPr/>
        <a:lstStyle/>
        <a:p>
          <a:endParaRPr lang="ru-RU"/>
        </a:p>
      </dgm:t>
    </dgm:pt>
    <dgm:pt modelId="{52D0E921-AF04-42BE-A010-D37066CF0500}" type="sibTrans" cxnId="{DA2001C6-D315-4FAD-8E4C-336EF8EDFAAC}">
      <dgm:prSet/>
      <dgm:spPr/>
      <dgm:t>
        <a:bodyPr/>
        <a:lstStyle/>
        <a:p>
          <a:endParaRPr lang="ru-RU"/>
        </a:p>
      </dgm:t>
    </dgm:pt>
    <dgm:pt modelId="{7FE96F3B-805C-49E5-814D-D7F3F76DCD8D}">
      <dgm:prSet/>
      <dgm:spPr/>
      <dgm:t>
        <a:bodyPr/>
        <a:lstStyle/>
        <a:p>
          <a:endParaRPr lang="ru-RU" sz="1000" dirty="0"/>
        </a:p>
      </dgm:t>
    </dgm:pt>
    <dgm:pt modelId="{C10D8C3B-0BEA-432F-9AB1-F12C8A37F04E}" type="parTrans" cxnId="{2B0F4D78-FA1A-4819-B15D-3CCE0F69AD40}">
      <dgm:prSet/>
      <dgm:spPr/>
      <dgm:t>
        <a:bodyPr/>
        <a:lstStyle/>
        <a:p>
          <a:endParaRPr lang="ru-RU"/>
        </a:p>
      </dgm:t>
    </dgm:pt>
    <dgm:pt modelId="{32D9D5A5-9032-4555-82D3-E934EECFA4DD}" type="sibTrans" cxnId="{2B0F4D78-FA1A-4819-B15D-3CCE0F69AD40}">
      <dgm:prSet/>
      <dgm:spPr/>
      <dgm:t>
        <a:bodyPr/>
        <a:lstStyle/>
        <a:p>
          <a:endParaRPr lang="ru-RU"/>
        </a:p>
      </dgm:t>
    </dgm:pt>
    <dgm:pt modelId="{C631E89B-119A-45C6-A131-2DF23DA9C782}">
      <dgm:prSet custT="1"/>
      <dgm:spPr/>
      <dgm:t>
        <a:bodyPr/>
        <a:lstStyle/>
        <a:p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взаимодействие с ООО «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КрасТЭМ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»  (в 2017 году учреждениями социальной  сферы приобретено товаров на сумму более 176 тыс. руб.)</a:t>
          </a:r>
          <a:endParaRPr lang="ru-RU" sz="1800" dirty="0"/>
        </a:p>
      </dgm:t>
    </dgm:pt>
    <dgm:pt modelId="{83ABC914-E623-4208-8D19-69B3CE6B5FBC}" type="parTrans" cxnId="{9BB102EF-2620-4A3C-9FF6-4DDC59FAC736}">
      <dgm:prSet/>
      <dgm:spPr/>
      <dgm:t>
        <a:bodyPr/>
        <a:lstStyle/>
        <a:p>
          <a:endParaRPr lang="ru-RU"/>
        </a:p>
      </dgm:t>
    </dgm:pt>
    <dgm:pt modelId="{07D06425-235B-4CF7-8E92-6017CAA9DA15}" type="sibTrans" cxnId="{9BB102EF-2620-4A3C-9FF6-4DDC59FAC736}">
      <dgm:prSet/>
      <dgm:spPr/>
      <dgm:t>
        <a:bodyPr/>
        <a:lstStyle/>
        <a:p>
          <a:endParaRPr lang="ru-RU"/>
        </a:p>
      </dgm:t>
    </dgm:pt>
    <dgm:pt modelId="{2C4888BB-855A-4C1E-A5E7-7C59D7BB9829}">
      <dgm:prSet custT="1"/>
      <dgm:spPr/>
      <dgm:t>
        <a:bodyPr/>
        <a:lstStyle/>
        <a:p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включение в краевой перечень ТСР смартфона с функцией навигации </a:t>
          </a:r>
          <a:endParaRPr lang="ru-RU" sz="1800" dirty="0"/>
        </a:p>
      </dgm:t>
    </dgm:pt>
    <dgm:pt modelId="{E1CA15F9-61C6-436D-B554-9749E3040BE8}" type="parTrans" cxnId="{0D3EDB1C-DB1A-4354-AD89-AE35BCD062AF}">
      <dgm:prSet/>
      <dgm:spPr/>
      <dgm:t>
        <a:bodyPr/>
        <a:lstStyle/>
        <a:p>
          <a:endParaRPr lang="ru-RU"/>
        </a:p>
      </dgm:t>
    </dgm:pt>
    <dgm:pt modelId="{869502DC-B5B2-430E-B43F-737638FE8A7E}" type="sibTrans" cxnId="{0D3EDB1C-DB1A-4354-AD89-AE35BCD062AF}">
      <dgm:prSet/>
      <dgm:spPr/>
      <dgm:t>
        <a:bodyPr/>
        <a:lstStyle/>
        <a:p>
          <a:endParaRPr lang="ru-RU"/>
        </a:p>
      </dgm:t>
    </dgm:pt>
    <dgm:pt modelId="{194C0656-978A-4D33-9B44-52F9C16C717C}" type="pres">
      <dgm:prSet presAssocID="{9493EDE6-0256-4CA8-92B8-D611F66568AB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39C4917-11F0-4A11-ADA3-F2E06053301D}" type="pres">
      <dgm:prSet presAssocID="{D7C16E95-E8EA-4975-96B7-ACE8F51D8847}" presName="composite" presStyleCnt="0"/>
      <dgm:spPr/>
    </dgm:pt>
    <dgm:pt modelId="{79EA7813-A495-4A17-B37B-7F4882E10175}" type="pres">
      <dgm:prSet presAssocID="{D7C16E95-E8EA-4975-96B7-ACE8F51D8847}" presName="parentText" presStyleLbl="alignNode1" presStyleIdx="0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2061CF-0271-4397-B440-946980D7A914}" type="pres">
      <dgm:prSet presAssocID="{D7C16E95-E8EA-4975-96B7-ACE8F51D8847}" presName="descendantText" presStyleLbl="alignAcc1" presStyleIdx="0" presStyleCnt="8" custScaleY="1416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415456-6635-4842-A32E-F7BC36C74091}" type="pres">
      <dgm:prSet presAssocID="{F9BA598F-70F4-4FA1-BD53-23E99A0E13C1}" presName="sp" presStyleCnt="0"/>
      <dgm:spPr/>
    </dgm:pt>
    <dgm:pt modelId="{6CBECFFE-B991-4460-82C8-FFC45E32581B}" type="pres">
      <dgm:prSet presAssocID="{A687B089-7C5A-48E5-A8A1-A4BF10C04C62}" presName="composite" presStyleCnt="0"/>
      <dgm:spPr/>
    </dgm:pt>
    <dgm:pt modelId="{50C2713A-EDF1-4FCE-8279-7066086B1C4A}" type="pres">
      <dgm:prSet presAssocID="{A687B089-7C5A-48E5-A8A1-A4BF10C04C62}" presName="parentText" presStyleLbl="alignNode1" presStyleIdx="1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BE7AC1-D2C6-4C69-8727-B9439D3BB03B}" type="pres">
      <dgm:prSet presAssocID="{A687B089-7C5A-48E5-A8A1-A4BF10C04C62}" presName="descendantText" presStyleLbl="alignAcc1" presStyleIdx="1" presStyleCnt="8" custScaleX="99968" custScaleY="178068" custLinFactNeighborX="229" custLinFactNeighborY="-99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2FE86F7-6C44-43BB-B837-445EB6221AB5}" type="pres">
      <dgm:prSet presAssocID="{E6635756-6E9D-4E18-9625-4136A5C75B67}" presName="sp" presStyleCnt="0"/>
      <dgm:spPr/>
    </dgm:pt>
    <dgm:pt modelId="{01288FE5-1B4B-48F3-BFDC-3300B1D04C14}" type="pres">
      <dgm:prSet presAssocID="{543BCB09-AFAA-42EA-B909-396A34C4D82B}" presName="composite" presStyleCnt="0"/>
      <dgm:spPr/>
    </dgm:pt>
    <dgm:pt modelId="{4CAFFBA6-3235-44FE-A67B-1C6276BEA467}" type="pres">
      <dgm:prSet presAssocID="{543BCB09-AFAA-42EA-B909-396A34C4D82B}" presName="parentText" presStyleLbl="alignNode1" presStyleIdx="2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5042CA-36BD-415E-81F2-6AC59F09B93A}" type="pres">
      <dgm:prSet presAssocID="{543BCB09-AFAA-42EA-B909-396A34C4D82B}" presName="descendantText" presStyleLbl="alignAcc1" presStyleIdx="2" presStyleCnt="8" custScaleY="2218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1DFA75-7BCD-4A21-881A-97EDC4CA093F}" type="pres">
      <dgm:prSet presAssocID="{9962F2D8-8052-4933-9E4E-ADCE3E3D60BA}" presName="sp" presStyleCnt="0"/>
      <dgm:spPr/>
    </dgm:pt>
    <dgm:pt modelId="{7393B685-8A25-41C2-91E6-CD4191459D1F}" type="pres">
      <dgm:prSet presAssocID="{3F0892DF-51EC-41AD-8857-84ED76F0C8B0}" presName="composite" presStyleCnt="0"/>
      <dgm:spPr/>
    </dgm:pt>
    <dgm:pt modelId="{20A4046F-3208-4EEC-BAC3-F684F5ABB45B}" type="pres">
      <dgm:prSet presAssocID="{3F0892DF-51EC-41AD-8857-84ED76F0C8B0}" presName="parentText" presStyleLbl="alignNode1" presStyleIdx="3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D83A9B-21F3-4565-B64D-1782249A467E}" type="pres">
      <dgm:prSet presAssocID="{3F0892DF-51EC-41AD-8857-84ED76F0C8B0}" presName="descendantText" presStyleLbl="alignAcc1" presStyleIdx="3" presStyleCnt="8" custScaleY="152674" custLinFactNeighborX="-292" custLinFactNeighborY="204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9575EB-C73B-4815-8ED0-7345CBABABCA}" type="pres">
      <dgm:prSet presAssocID="{7C089FE1-17B7-49F5-8ED8-40BA63390212}" presName="sp" presStyleCnt="0"/>
      <dgm:spPr/>
    </dgm:pt>
    <dgm:pt modelId="{5A246971-392A-4A4D-9B6B-60A4FFEA225A}" type="pres">
      <dgm:prSet presAssocID="{B96BD552-9741-4B26-A10B-5B0FD5F9226E}" presName="composite" presStyleCnt="0"/>
      <dgm:spPr/>
    </dgm:pt>
    <dgm:pt modelId="{F12F978E-2B8F-4ED6-B027-0C9DE4EB0962}" type="pres">
      <dgm:prSet presAssocID="{B96BD552-9741-4B26-A10B-5B0FD5F9226E}" presName="parentText" presStyleLbl="alignNode1" presStyleIdx="4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12315C-AC39-4502-990D-611C35D1E9F1}" type="pres">
      <dgm:prSet presAssocID="{B96BD552-9741-4B26-A10B-5B0FD5F9226E}" presName="descendantText" presStyleLbl="alignAcc1" presStyleIdx="4" presStyleCnt="8" custScaleY="173075" custLinFactNeighborX="245" custLinFactNeighborY="90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42D24A-66D9-4CEF-88B4-3DD97AA9F5A6}" type="pres">
      <dgm:prSet presAssocID="{73F704BD-0AAE-401C-B55D-ACC600847BD0}" presName="sp" presStyleCnt="0"/>
      <dgm:spPr/>
    </dgm:pt>
    <dgm:pt modelId="{F0363776-3FCA-4169-900E-1E9FD99F5893}" type="pres">
      <dgm:prSet presAssocID="{33B8D226-4111-4212-A4A2-C39EE2396909}" presName="composite" presStyleCnt="0"/>
      <dgm:spPr/>
    </dgm:pt>
    <dgm:pt modelId="{22ADFECB-FBF3-4943-8A5B-F827468F7C6D}" type="pres">
      <dgm:prSet presAssocID="{33B8D226-4111-4212-A4A2-C39EE2396909}" presName="parentText" presStyleLbl="alignNode1" presStyleIdx="5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237F78-7ADC-4135-8C49-82312B0648F3}" type="pres">
      <dgm:prSet presAssocID="{33B8D226-4111-4212-A4A2-C39EE2396909}" presName="descendantText" presStyleLbl="alignAcc1" presStyleIdx="5" presStyleCnt="8" custScaleY="1501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728B7C-38EA-4C57-9A94-C99F4FC2C96F}" type="pres">
      <dgm:prSet presAssocID="{88CE8FBA-9EC7-4DB4-99E6-5717EF8F4AA8}" presName="sp" presStyleCnt="0"/>
      <dgm:spPr/>
    </dgm:pt>
    <dgm:pt modelId="{A8360C95-2401-4C7C-B0BA-F3C7F84058AB}" type="pres">
      <dgm:prSet presAssocID="{65570FBE-EA4B-4D83-ACD0-1464F7A57013}" presName="composite" presStyleCnt="0"/>
      <dgm:spPr/>
    </dgm:pt>
    <dgm:pt modelId="{068B561B-AA65-4953-9A3C-60A6DD866D3F}" type="pres">
      <dgm:prSet presAssocID="{65570FBE-EA4B-4D83-ACD0-1464F7A57013}" presName="parentText" presStyleLbl="alignNode1" presStyleIdx="6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4469DE-151D-45D8-9AAF-BAD5B402914C}" type="pres">
      <dgm:prSet presAssocID="{65570FBE-EA4B-4D83-ACD0-1464F7A57013}" presName="descendantText" presStyleLbl="alignAcc1" presStyleIdx="6" presStyleCnt="8" custScaleY="1195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2D0285-F8DC-4414-8896-F9733AD55685}" type="pres">
      <dgm:prSet presAssocID="{361F76F1-31B8-4B5C-8B44-150400D290A6}" presName="sp" presStyleCnt="0"/>
      <dgm:spPr/>
    </dgm:pt>
    <dgm:pt modelId="{207354D5-EEE0-424F-B98D-44A392A60C1C}" type="pres">
      <dgm:prSet presAssocID="{53CB6EE9-053F-45B3-BB49-E30B4ACC5854}" presName="composite" presStyleCnt="0"/>
      <dgm:spPr/>
    </dgm:pt>
    <dgm:pt modelId="{C1A9585D-6EAC-4EF7-A686-60A7670097AF}" type="pres">
      <dgm:prSet presAssocID="{53CB6EE9-053F-45B3-BB49-E30B4ACC5854}" presName="parentText" presStyleLbl="alignNode1" presStyleIdx="7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3E13DD-82F3-4737-8331-F18FA64D6EB3}" type="pres">
      <dgm:prSet presAssocID="{53CB6EE9-053F-45B3-BB49-E30B4ACC5854}" presName="descendantText" presStyleLbl="alignAcc1" presStyleIdx="7" presStyleCnt="8" custScaleY="1989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22922E2-BE9E-4C6A-9A0D-59EBD4D0215E}" type="presOf" srcId="{F08AF8E1-8CED-4709-B2CC-A143DDDC9F70}" destId="{B55042CA-36BD-415E-81F2-6AC59F09B93A}" srcOrd="0" destOrd="0" presId="urn:microsoft.com/office/officeart/2005/8/layout/chevron2"/>
    <dgm:cxn modelId="{0D3EDB1C-DB1A-4354-AD89-AE35BCD062AF}" srcId="{65570FBE-EA4B-4D83-ACD0-1464F7A57013}" destId="{2C4888BB-855A-4C1E-A5E7-7C59D7BB9829}" srcOrd="1" destOrd="0" parTransId="{E1CA15F9-61C6-436D-B554-9749E3040BE8}" sibTransId="{869502DC-B5B2-430E-B43F-737638FE8A7E}"/>
    <dgm:cxn modelId="{96936673-B819-4A5B-AB17-B7FA36402083}" srcId="{9493EDE6-0256-4CA8-92B8-D611F66568AB}" destId="{65570FBE-EA4B-4D83-ACD0-1464F7A57013}" srcOrd="6" destOrd="0" parTransId="{00AA568E-CC6B-4724-B675-E56CD466C676}" sibTransId="{361F76F1-31B8-4B5C-8B44-150400D290A6}"/>
    <dgm:cxn modelId="{CCF0002E-1E7F-4F9A-8093-B04253D209F7}" srcId="{B96BD552-9741-4B26-A10B-5B0FD5F9226E}" destId="{5A96C90F-798C-40B7-8A23-2A517088C852}" srcOrd="0" destOrd="0" parTransId="{F3613B5A-8304-4012-8C8B-2E6A3E033617}" sibTransId="{D210650D-8FEC-43AF-9C3E-5C2A69368638}"/>
    <dgm:cxn modelId="{2973EF25-27FE-4377-855C-C5A81A87115F}" srcId="{9493EDE6-0256-4CA8-92B8-D611F66568AB}" destId="{543BCB09-AFAA-42EA-B909-396A34C4D82B}" srcOrd="2" destOrd="0" parTransId="{4AFACF7D-292C-4C7C-BF68-A01CE5919969}" sibTransId="{9962F2D8-8052-4933-9E4E-ADCE3E3D60BA}"/>
    <dgm:cxn modelId="{FC3C4733-ADFE-406D-813B-3A8421A7783B}" type="presOf" srcId="{9493EDE6-0256-4CA8-92B8-D611F66568AB}" destId="{194C0656-978A-4D33-9B44-52F9C16C717C}" srcOrd="0" destOrd="0" presId="urn:microsoft.com/office/officeart/2005/8/layout/chevron2"/>
    <dgm:cxn modelId="{FD332156-C855-49A7-959D-116DB2D4DAC0}" type="presOf" srcId="{9C189BB2-4A45-4172-8826-A88880356E0E}" destId="{AE2061CF-0271-4397-B440-946980D7A914}" srcOrd="0" destOrd="0" presId="urn:microsoft.com/office/officeart/2005/8/layout/chevron2"/>
    <dgm:cxn modelId="{FCE232AF-0A73-44C8-B565-1CDE67CBF648}" type="presOf" srcId="{C631E89B-119A-45C6-A131-2DF23DA9C782}" destId="{AC3E13DD-82F3-4737-8331-F18FA64D6EB3}" srcOrd="0" destOrd="0" presId="urn:microsoft.com/office/officeart/2005/8/layout/chevron2"/>
    <dgm:cxn modelId="{1D0A5F48-44E1-40DF-B375-69F733E229CD}" type="presOf" srcId="{D7C16E95-E8EA-4975-96B7-ACE8F51D8847}" destId="{79EA7813-A495-4A17-B37B-7F4882E10175}" srcOrd="0" destOrd="0" presId="urn:microsoft.com/office/officeart/2005/8/layout/chevron2"/>
    <dgm:cxn modelId="{8E11D6B9-CBD8-4A2D-A254-747035AC6A8B}" srcId="{9493EDE6-0256-4CA8-92B8-D611F66568AB}" destId="{B96BD552-9741-4B26-A10B-5B0FD5F9226E}" srcOrd="4" destOrd="0" parTransId="{6235950A-4080-4ABE-9232-DBB0270DDC91}" sibTransId="{73F704BD-0AAE-401C-B55D-ACC600847BD0}"/>
    <dgm:cxn modelId="{DA2001C6-D315-4FAD-8E4C-336EF8EDFAAC}" srcId="{9493EDE6-0256-4CA8-92B8-D611F66568AB}" destId="{53CB6EE9-053F-45B3-BB49-E30B4ACC5854}" srcOrd="7" destOrd="0" parTransId="{916A56CD-8CFB-48C0-A300-C21D072B0CC5}" sibTransId="{52D0E921-AF04-42BE-A010-D37066CF0500}"/>
    <dgm:cxn modelId="{FD2D49ED-C7F2-4727-B914-550B55EC5804}" type="presOf" srcId="{33B8D226-4111-4212-A4A2-C39EE2396909}" destId="{22ADFECB-FBF3-4943-8A5B-F827468F7C6D}" srcOrd="0" destOrd="0" presId="urn:microsoft.com/office/officeart/2005/8/layout/chevron2"/>
    <dgm:cxn modelId="{D8A9C9F1-DA26-4DE6-A678-272BDE014D0A}" srcId="{9493EDE6-0256-4CA8-92B8-D611F66568AB}" destId="{D7C16E95-E8EA-4975-96B7-ACE8F51D8847}" srcOrd="0" destOrd="0" parTransId="{EBA3BDBE-6156-4C93-A4C8-C2B85DCAB9FE}" sibTransId="{F9BA598F-70F4-4FA1-BD53-23E99A0E13C1}"/>
    <dgm:cxn modelId="{42864824-05F3-4710-BC36-F3BD9C561711}" type="presOf" srcId="{B96BD552-9741-4B26-A10B-5B0FD5F9226E}" destId="{F12F978E-2B8F-4ED6-B027-0C9DE4EB0962}" srcOrd="0" destOrd="0" presId="urn:microsoft.com/office/officeart/2005/8/layout/chevron2"/>
    <dgm:cxn modelId="{F76F6A75-E14A-4851-A4DA-6634D615AE2B}" srcId="{65570FBE-EA4B-4D83-ACD0-1464F7A57013}" destId="{F5C3AA43-8420-4DA0-93DB-A42AFB239DCB}" srcOrd="0" destOrd="0" parTransId="{B225E6F7-2755-42D2-BF32-676D2A35DCE6}" sibTransId="{E163432E-FC70-40C5-B72F-E6C35A02FABF}"/>
    <dgm:cxn modelId="{D8B71488-BC22-4FC1-8D0B-9A31FB08C019}" type="presOf" srcId="{A687B089-7C5A-48E5-A8A1-A4BF10C04C62}" destId="{50C2713A-EDF1-4FCE-8279-7066086B1C4A}" srcOrd="0" destOrd="0" presId="urn:microsoft.com/office/officeart/2005/8/layout/chevron2"/>
    <dgm:cxn modelId="{5C3961F0-3D0A-49B6-B7BF-9E031B5667C3}" type="presOf" srcId="{7FE96F3B-805C-49E5-814D-D7F3F76DCD8D}" destId="{FD4469DE-151D-45D8-9AAF-BAD5B402914C}" srcOrd="0" destOrd="2" presId="urn:microsoft.com/office/officeart/2005/8/layout/chevron2"/>
    <dgm:cxn modelId="{809C0A9A-9FCE-43D2-B03C-C38ED8B46B46}" type="presOf" srcId="{53CB6EE9-053F-45B3-BB49-E30B4ACC5854}" destId="{C1A9585D-6EAC-4EF7-A686-60A7670097AF}" srcOrd="0" destOrd="0" presId="urn:microsoft.com/office/officeart/2005/8/layout/chevron2"/>
    <dgm:cxn modelId="{7399B6EC-450B-4A35-943C-9B4A39C242B7}" type="presOf" srcId="{543BCB09-AFAA-42EA-B909-396A34C4D82B}" destId="{4CAFFBA6-3235-44FE-A67B-1C6276BEA467}" srcOrd="0" destOrd="0" presId="urn:microsoft.com/office/officeart/2005/8/layout/chevron2"/>
    <dgm:cxn modelId="{251DDFE9-68CB-4394-BBFE-450F03099CCD}" srcId="{3F0892DF-51EC-41AD-8857-84ED76F0C8B0}" destId="{D7A281EF-AD90-43D4-B9E1-21356972FDB0}" srcOrd="0" destOrd="0" parTransId="{6BAE3ED2-F2FA-4AD1-B516-CE8F77AF6859}" sibTransId="{25FFEFAE-866F-4805-BF09-63045A7B2077}"/>
    <dgm:cxn modelId="{54953A32-EF05-4C1D-9FFE-EC937898ACA5}" type="presOf" srcId="{6D95A8D0-E04F-47E1-98C9-CB5C758B806A}" destId="{ABBE7AC1-D2C6-4C69-8727-B9439D3BB03B}" srcOrd="0" destOrd="0" presId="urn:microsoft.com/office/officeart/2005/8/layout/chevron2"/>
    <dgm:cxn modelId="{CCF4BEA3-DC15-47A7-A044-EF102A757308}" type="presOf" srcId="{65570FBE-EA4B-4D83-ACD0-1464F7A57013}" destId="{068B561B-AA65-4953-9A3C-60A6DD866D3F}" srcOrd="0" destOrd="0" presId="urn:microsoft.com/office/officeart/2005/8/layout/chevron2"/>
    <dgm:cxn modelId="{C662E13D-01E0-476A-A27A-003EE298CDF8}" srcId="{543BCB09-AFAA-42EA-B909-396A34C4D82B}" destId="{F08AF8E1-8CED-4709-B2CC-A143DDDC9F70}" srcOrd="0" destOrd="0" parTransId="{D117D3AB-6CBA-4354-9964-039E82053F7A}" sibTransId="{E517B1F7-7644-4A19-B64C-CB3B770ACA10}"/>
    <dgm:cxn modelId="{90282263-E41D-4B00-B732-5433EC404EBE}" type="presOf" srcId="{3F0892DF-51EC-41AD-8857-84ED76F0C8B0}" destId="{20A4046F-3208-4EEC-BAC3-F684F5ABB45B}" srcOrd="0" destOrd="0" presId="urn:microsoft.com/office/officeart/2005/8/layout/chevron2"/>
    <dgm:cxn modelId="{358E22A4-4287-40C8-A0B5-A7AB99FF3E01}" srcId="{33B8D226-4111-4212-A4A2-C39EE2396909}" destId="{98364487-35D9-4E37-8F20-AE4BD591E3E0}" srcOrd="0" destOrd="0" parTransId="{1267AF82-E912-468B-8F34-EFDBB7CD3CE7}" sibTransId="{BB809EE7-1F6D-4EE3-A356-156271E9C3DB}"/>
    <dgm:cxn modelId="{3B5A90B8-8429-4F13-8D70-1D97A011E703}" type="presOf" srcId="{5A96C90F-798C-40B7-8A23-2A517088C852}" destId="{CC12315C-AC39-4502-990D-611C35D1E9F1}" srcOrd="0" destOrd="0" presId="urn:microsoft.com/office/officeart/2005/8/layout/chevron2"/>
    <dgm:cxn modelId="{9DA80221-FC4F-4A20-BC25-47AC319B6B48}" srcId="{D7C16E95-E8EA-4975-96B7-ACE8F51D8847}" destId="{9C189BB2-4A45-4172-8826-A88880356E0E}" srcOrd="0" destOrd="0" parTransId="{A287697C-5FDB-4892-8AEB-C5E8324F3623}" sibTransId="{7FD06A5E-878B-4F77-887E-7DEC7E47A7C9}"/>
    <dgm:cxn modelId="{D09CF85E-64C2-4BB1-9C93-34C353F0BD2F}" srcId="{9493EDE6-0256-4CA8-92B8-D611F66568AB}" destId="{3F0892DF-51EC-41AD-8857-84ED76F0C8B0}" srcOrd="3" destOrd="0" parTransId="{0131E2E6-5F5B-4842-AF15-6B142362869B}" sibTransId="{7C089FE1-17B7-49F5-8ED8-40BA63390212}"/>
    <dgm:cxn modelId="{9BB102EF-2620-4A3C-9FF6-4DDC59FAC736}" srcId="{53CB6EE9-053F-45B3-BB49-E30B4ACC5854}" destId="{C631E89B-119A-45C6-A131-2DF23DA9C782}" srcOrd="0" destOrd="0" parTransId="{83ABC914-E623-4208-8D19-69B3CE6B5FBC}" sibTransId="{07D06425-235B-4CF7-8E92-6017CAA9DA15}"/>
    <dgm:cxn modelId="{3641912C-7B9F-4719-A960-BDBE029D5B34}" srcId="{9493EDE6-0256-4CA8-92B8-D611F66568AB}" destId="{A687B089-7C5A-48E5-A8A1-A4BF10C04C62}" srcOrd="1" destOrd="0" parTransId="{0215D712-767C-440F-9F1D-4908799BF7ED}" sibTransId="{E6635756-6E9D-4E18-9625-4136A5C75B67}"/>
    <dgm:cxn modelId="{77488C66-8E64-4FCE-871C-BE98E94A8D15}" type="presOf" srcId="{F5C3AA43-8420-4DA0-93DB-A42AFB239DCB}" destId="{FD4469DE-151D-45D8-9AAF-BAD5B402914C}" srcOrd="0" destOrd="0" presId="urn:microsoft.com/office/officeart/2005/8/layout/chevron2"/>
    <dgm:cxn modelId="{6297EDB2-710D-4ACC-A84B-790DB4F1AA05}" type="presOf" srcId="{D7A281EF-AD90-43D4-B9E1-21356972FDB0}" destId="{E1D83A9B-21F3-4565-B64D-1782249A467E}" srcOrd="0" destOrd="0" presId="urn:microsoft.com/office/officeart/2005/8/layout/chevron2"/>
    <dgm:cxn modelId="{26FE7769-2445-4DFC-B13F-E29BA57D9485}" srcId="{9493EDE6-0256-4CA8-92B8-D611F66568AB}" destId="{33B8D226-4111-4212-A4A2-C39EE2396909}" srcOrd="5" destOrd="0" parTransId="{7E52915D-2376-482B-8D24-482B5447F666}" sibTransId="{88CE8FBA-9EC7-4DB4-99E6-5717EF8F4AA8}"/>
    <dgm:cxn modelId="{EE37F0A4-7B3A-4D14-8AA8-DD219E33AB9E}" srcId="{A687B089-7C5A-48E5-A8A1-A4BF10C04C62}" destId="{6D95A8D0-E04F-47E1-98C9-CB5C758B806A}" srcOrd="0" destOrd="0" parTransId="{D79B24B5-08D7-4C3E-90D4-B600CE30156A}" sibTransId="{3CECE2AD-4BD2-43B1-859A-C1E6C0F466D6}"/>
    <dgm:cxn modelId="{2B0F4D78-FA1A-4819-B15D-3CCE0F69AD40}" srcId="{65570FBE-EA4B-4D83-ACD0-1464F7A57013}" destId="{7FE96F3B-805C-49E5-814D-D7F3F76DCD8D}" srcOrd="2" destOrd="0" parTransId="{C10D8C3B-0BEA-432F-9AB1-F12C8A37F04E}" sibTransId="{32D9D5A5-9032-4555-82D3-E934EECFA4DD}"/>
    <dgm:cxn modelId="{0B492E66-AF6F-4B79-B37C-5867DF07CF5B}" type="presOf" srcId="{2C4888BB-855A-4C1E-A5E7-7C59D7BB9829}" destId="{FD4469DE-151D-45D8-9AAF-BAD5B402914C}" srcOrd="0" destOrd="1" presId="urn:microsoft.com/office/officeart/2005/8/layout/chevron2"/>
    <dgm:cxn modelId="{760DDD6A-D2A8-4AA0-81D6-3609C94051AB}" type="presOf" srcId="{98364487-35D9-4E37-8F20-AE4BD591E3E0}" destId="{60237F78-7ADC-4135-8C49-82312B0648F3}" srcOrd="0" destOrd="0" presId="urn:microsoft.com/office/officeart/2005/8/layout/chevron2"/>
    <dgm:cxn modelId="{8B829335-1AD6-4996-89B6-8DB957BB5C09}" type="presParOf" srcId="{194C0656-978A-4D33-9B44-52F9C16C717C}" destId="{639C4917-11F0-4A11-ADA3-F2E06053301D}" srcOrd="0" destOrd="0" presId="urn:microsoft.com/office/officeart/2005/8/layout/chevron2"/>
    <dgm:cxn modelId="{ECAD55BB-6F86-47DF-A109-BF151F3BFA2A}" type="presParOf" srcId="{639C4917-11F0-4A11-ADA3-F2E06053301D}" destId="{79EA7813-A495-4A17-B37B-7F4882E10175}" srcOrd="0" destOrd="0" presId="urn:microsoft.com/office/officeart/2005/8/layout/chevron2"/>
    <dgm:cxn modelId="{5A4F59BF-DE49-44FD-BAA6-E05D3B7AD748}" type="presParOf" srcId="{639C4917-11F0-4A11-ADA3-F2E06053301D}" destId="{AE2061CF-0271-4397-B440-946980D7A914}" srcOrd="1" destOrd="0" presId="urn:microsoft.com/office/officeart/2005/8/layout/chevron2"/>
    <dgm:cxn modelId="{C82F4EC1-3C6F-46BE-B4F1-1391526AFBFC}" type="presParOf" srcId="{194C0656-978A-4D33-9B44-52F9C16C717C}" destId="{6E415456-6635-4842-A32E-F7BC36C74091}" srcOrd="1" destOrd="0" presId="urn:microsoft.com/office/officeart/2005/8/layout/chevron2"/>
    <dgm:cxn modelId="{3FEB8EB3-909D-427C-9941-E569A1C18B76}" type="presParOf" srcId="{194C0656-978A-4D33-9B44-52F9C16C717C}" destId="{6CBECFFE-B991-4460-82C8-FFC45E32581B}" srcOrd="2" destOrd="0" presId="urn:microsoft.com/office/officeart/2005/8/layout/chevron2"/>
    <dgm:cxn modelId="{4E047459-2CF7-4CF4-A80E-A095AE20BAF2}" type="presParOf" srcId="{6CBECFFE-B991-4460-82C8-FFC45E32581B}" destId="{50C2713A-EDF1-4FCE-8279-7066086B1C4A}" srcOrd="0" destOrd="0" presId="urn:microsoft.com/office/officeart/2005/8/layout/chevron2"/>
    <dgm:cxn modelId="{BCE2ED90-5A4E-4DAE-98C6-61B0B7A9B967}" type="presParOf" srcId="{6CBECFFE-B991-4460-82C8-FFC45E32581B}" destId="{ABBE7AC1-D2C6-4C69-8727-B9439D3BB03B}" srcOrd="1" destOrd="0" presId="urn:microsoft.com/office/officeart/2005/8/layout/chevron2"/>
    <dgm:cxn modelId="{688D168B-DFBE-4070-BD7B-20839A19D8B5}" type="presParOf" srcId="{194C0656-978A-4D33-9B44-52F9C16C717C}" destId="{A2FE86F7-6C44-43BB-B837-445EB6221AB5}" srcOrd="3" destOrd="0" presId="urn:microsoft.com/office/officeart/2005/8/layout/chevron2"/>
    <dgm:cxn modelId="{613BD16D-6E62-4E1D-AA31-1831D3C46DFC}" type="presParOf" srcId="{194C0656-978A-4D33-9B44-52F9C16C717C}" destId="{01288FE5-1B4B-48F3-BFDC-3300B1D04C14}" srcOrd="4" destOrd="0" presId="urn:microsoft.com/office/officeart/2005/8/layout/chevron2"/>
    <dgm:cxn modelId="{DBA0FC48-1D8B-4C27-A543-101593BE6FDF}" type="presParOf" srcId="{01288FE5-1B4B-48F3-BFDC-3300B1D04C14}" destId="{4CAFFBA6-3235-44FE-A67B-1C6276BEA467}" srcOrd="0" destOrd="0" presId="urn:microsoft.com/office/officeart/2005/8/layout/chevron2"/>
    <dgm:cxn modelId="{969A87B8-E8DC-4FBA-A370-5C97541B2C62}" type="presParOf" srcId="{01288FE5-1B4B-48F3-BFDC-3300B1D04C14}" destId="{B55042CA-36BD-415E-81F2-6AC59F09B93A}" srcOrd="1" destOrd="0" presId="urn:microsoft.com/office/officeart/2005/8/layout/chevron2"/>
    <dgm:cxn modelId="{E75D79C8-7FCC-405C-B02D-56CA4ED0D53E}" type="presParOf" srcId="{194C0656-978A-4D33-9B44-52F9C16C717C}" destId="{771DFA75-7BCD-4A21-881A-97EDC4CA093F}" srcOrd="5" destOrd="0" presId="urn:microsoft.com/office/officeart/2005/8/layout/chevron2"/>
    <dgm:cxn modelId="{F7EBEFC0-4E9C-42DE-800B-5CBC85FDEFA0}" type="presParOf" srcId="{194C0656-978A-4D33-9B44-52F9C16C717C}" destId="{7393B685-8A25-41C2-91E6-CD4191459D1F}" srcOrd="6" destOrd="0" presId="urn:microsoft.com/office/officeart/2005/8/layout/chevron2"/>
    <dgm:cxn modelId="{7779818C-746D-4486-90A0-25D90B5A19C0}" type="presParOf" srcId="{7393B685-8A25-41C2-91E6-CD4191459D1F}" destId="{20A4046F-3208-4EEC-BAC3-F684F5ABB45B}" srcOrd="0" destOrd="0" presId="urn:microsoft.com/office/officeart/2005/8/layout/chevron2"/>
    <dgm:cxn modelId="{8BD01347-9DFA-43F7-BDF1-0E13E69554CE}" type="presParOf" srcId="{7393B685-8A25-41C2-91E6-CD4191459D1F}" destId="{E1D83A9B-21F3-4565-B64D-1782249A467E}" srcOrd="1" destOrd="0" presId="urn:microsoft.com/office/officeart/2005/8/layout/chevron2"/>
    <dgm:cxn modelId="{5B84BF83-962F-4951-802B-14065E253935}" type="presParOf" srcId="{194C0656-978A-4D33-9B44-52F9C16C717C}" destId="{379575EB-C73B-4815-8ED0-7345CBABABCA}" srcOrd="7" destOrd="0" presId="urn:microsoft.com/office/officeart/2005/8/layout/chevron2"/>
    <dgm:cxn modelId="{53FD165C-8018-405E-81C6-06917F727488}" type="presParOf" srcId="{194C0656-978A-4D33-9B44-52F9C16C717C}" destId="{5A246971-392A-4A4D-9B6B-60A4FFEA225A}" srcOrd="8" destOrd="0" presId="urn:microsoft.com/office/officeart/2005/8/layout/chevron2"/>
    <dgm:cxn modelId="{3FE23142-C1C8-453B-AD8C-CD523B159D77}" type="presParOf" srcId="{5A246971-392A-4A4D-9B6B-60A4FFEA225A}" destId="{F12F978E-2B8F-4ED6-B027-0C9DE4EB0962}" srcOrd="0" destOrd="0" presId="urn:microsoft.com/office/officeart/2005/8/layout/chevron2"/>
    <dgm:cxn modelId="{9C90016F-01EA-4E52-9AD0-395027FDB051}" type="presParOf" srcId="{5A246971-392A-4A4D-9B6B-60A4FFEA225A}" destId="{CC12315C-AC39-4502-990D-611C35D1E9F1}" srcOrd="1" destOrd="0" presId="urn:microsoft.com/office/officeart/2005/8/layout/chevron2"/>
    <dgm:cxn modelId="{12EB1F90-216C-472B-A2D4-964B40AFC946}" type="presParOf" srcId="{194C0656-978A-4D33-9B44-52F9C16C717C}" destId="{C542D24A-66D9-4CEF-88B4-3DD97AA9F5A6}" srcOrd="9" destOrd="0" presId="urn:microsoft.com/office/officeart/2005/8/layout/chevron2"/>
    <dgm:cxn modelId="{06AE9E31-9EB5-4BCC-9BEC-1747D11EDAC8}" type="presParOf" srcId="{194C0656-978A-4D33-9B44-52F9C16C717C}" destId="{F0363776-3FCA-4169-900E-1E9FD99F5893}" srcOrd="10" destOrd="0" presId="urn:microsoft.com/office/officeart/2005/8/layout/chevron2"/>
    <dgm:cxn modelId="{9B70F7F8-85FE-4804-B252-8035702C97D1}" type="presParOf" srcId="{F0363776-3FCA-4169-900E-1E9FD99F5893}" destId="{22ADFECB-FBF3-4943-8A5B-F827468F7C6D}" srcOrd="0" destOrd="0" presId="urn:microsoft.com/office/officeart/2005/8/layout/chevron2"/>
    <dgm:cxn modelId="{67F67454-2C87-40C8-AAFB-FC1012D12661}" type="presParOf" srcId="{F0363776-3FCA-4169-900E-1E9FD99F5893}" destId="{60237F78-7ADC-4135-8C49-82312B0648F3}" srcOrd="1" destOrd="0" presId="urn:microsoft.com/office/officeart/2005/8/layout/chevron2"/>
    <dgm:cxn modelId="{9E38F6F7-2CCB-4902-B206-23E09CF5767F}" type="presParOf" srcId="{194C0656-978A-4D33-9B44-52F9C16C717C}" destId="{B1728B7C-38EA-4C57-9A94-C99F4FC2C96F}" srcOrd="11" destOrd="0" presId="urn:microsoft.com/office/officeart/2005/8/layout/chevron2"/>
    <dgm:cxn modelId="{DBD7569C-D94E-4C00-8822-5527E6EDEF66}" type="presParOf" srcId="{194C0656-978A-4D33-9B44-52F9C16C717C}" destId="{A8360C95-2401-4C7C-B0BA-F3C7F84058AB}" srcOrd="12" destOrd="0" presId="urn:microsoft.com/office/officeart/2005/8/layout/chevron2"/>
    <dgm:cxn modelId="{6ADDCCEA-7C29-4A98-9DE8-6F5F80B5BA6B}" type="presParOf" srcId="{A8360C95-2401-4C7C-B0BA-F3C7F84058AB}" destId="{068B561B-AA65-4953-9A3C-60A6DD866D3F}" srcOrd="0" destOrd="0" presId="urn:microsoft.com/office/officeart/2005/8/layout/chevron2"/>
    <dgm:cxn modelId="{FD9C22F1-05D0-4877-B82D-4672584CCA95}" type="presParOf" srcId="{A8360C95-2401-4C7C-B0BA-F3C7F84058AB}" destId="{FD4469DE-151D-45D8-9AAF-BAD5B402914C}" srcOrd="1" destOrd="0" presId="urn:microsoft.com/office/officeart/2005/8/layout/chevron2"/>
    <dgm:cxn modelId="{5E8FCEB2-0939-4D94-8902-5D88ABB023F9}" type="presParOf" srcId="{194C0656-978A-4D33-9B44-52F9C16C717C}" destId="{1F2D0285-F8DC-4414-8896-F9733AD55685}" srcOrd="13" destOrd="0" presId="urn:microsoft.com/office/officeart/2005/8/layout/chevron2"/>
    <dgm:cxn modelId="{27296DC5-E392-4B5B-AC82-AD3039853399}" type="presParOf" srcId="{194C0656-978A-4D33-9B44-52F9C16C717C}" destId="{207354D5-EEE0-424F-B98D-44A392A60C1C}" srcOrd="14" destOrd="0" presId="urn:microsoft.com/office/officeart/2005/8/layout/chevron2"/>
    <dgm:cxn modelId="{335217C2-FEC1-4F63-8C56-09324C069893}" type="presParOf" srcId="{207354D5-EEE0-424F-B98D-44A392A60C1C}" destId="{C1A9585D-6EAC-4EF7-A686-60A7670097AF}" srcOrd="0" destOrd="0" presId="urn:microsoft.com/office/officeart/2005/8/layout/chevron2"/>
    <dgm:cxn modelId="{7A1E234D-BB3F-43DC-A893-B7E20586A6C6}" type="presParOf" srcId="{207354D5-EEE0-424F-B98D-44A392A60C1C}" destId="{AC3E13DD-82F3-4737-8331-F18FA64D6EB3}" srcOrd="1" destOrd="0" presId="urn:microsoft.com/office/officeart/2005/8/layout/chevron2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493EDE6-0256-4CA8-92B8-D611F66568AB}" type="doc">
      <dgm:prSet loTypeId="urn:microsoft.com/office/officeart/2005/8/layout/vList2" loCatId="list" qsTypeId="urn:microsoft.com/office/officeart/2005/8/quickstyle/3d4" qsCatId="3D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B96BD552-9741-4B26-A10B-5B0FD5F9226E}">
      <dgm:prSet phldrT="[Текст]" custT="1"/>
      <dgm:spPr/>
      <dgm:t>
        <a:bodyPr/>
        <a:lstStyle/>
        <a:p>
          <a:r>
            <a:rPr lang="ru-RU" sz="2400" dirty="0" smtClean="0"/>
            <a:t> 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Управление социальной защиты населения администрации Октябрьского района в городе Красноярске </a:t>
          </a:r>
          <a:endParaRPr lang="ru-RU" sz="2400" dirty="0"/>
        </a:p>
      </dgm:t>
    </dgm:pt>
    <dgm:pt modelId="{6235950A-4080-4ABE-9232-DBB0270DDC91}" type="parTrans" cxnId="{8E11D6B9-CBD8-4A2D-A254-747035AC6A8B}">
      <dgm:prSet/>
      <dgm:spPr/>
      <dgm:t>
        <a:bodyPr/>
        <a:lstStyle/>
        <a:p>
          <a:endParaRPr lang="ru-RU" sz="2400"/>
        </a:p>
      </dgm:t>
    </dgm:pt>
    <dgm:pt modelId="{73F704BD-0AAE-401C-B55D-ACC600847BD0}" type="sibTrans" cxnId="{8E11D6B9-CBD8-4A2D-A254-747035AC6A8B}">
      <dgm:prSet/>
      <dgm:spPr/>
      <dgm:t>
        <a:bodyPr/>
        <a:lstStyle/>
        <a:p>
          <a:endParaRPr lang="ru-RU" sz="2400"/>
        </a:p>
      </dgm:t>
    </dgm:pt>
    <dgm:pt modelId="{A687B089-7C5A-48E5-A8A1-A4BF10C04C62}">
      <dgm:prSet phldrT="[Текст]" custT="1"/>
      <dgm:spPr/>
      <dgm:t>
        <a:bodyPr/>
        <a:lstStyle/>
        <a:p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«Центр социального обслуживания граждан пожилого возраста и инвалидов Октябрьского района города Красноярска»</a:t>
          </a:r>
          <a:r>
            <a:rPr lang="ru-RU" sz="2400" dirty="0" smtClean="0"/>
            <a:t> </a:t>
          </a:r>
          <a:endParaRPr lang="ru-RU" sz="2400" dirty="0"/>
        </a:p>
      </dgm:t>
    </dgm:pt>
    <dgm:pt modelId="{E6635756-6E9D-4E18-9625-4136A5C75B67}" type="sibTrans" cxnId="{3641912C-7B9F-4719-A960-BDBE029D5B34}">
      <dgm:prSet/>
      <dgm:spPr/>
      <dgm:t>
        <a:bodyPr/>
        <a:lstStyle/>
        <a:p>
          <a:endParaRPr lang="ru-RU" sz="2400"/>
        </a:p>
      </dgm:t>
    </dgm:pt>
    <dgm:pt modelId="{0215D712-767C-440F-9F1D-4908799BF7ED}" type="parTrans" cxnId="{3641912C-7B9F-4719-A960-BDBE029D5B34}">
      <dgm:prSet/>
      <dgm:spPr/>
      <dgm:t>
        <a:bodyPr/>
        <a:lstStyle/>
        <a:p>
          <a:endParaRPr lang="ru-RU" sz="2400"/>
        </a:p>
      </dgm:t>
    </dgm:pt>
    <dgm:pt modelId="{3F0892DF-51EC-41AD-8857-84ED76F0C8B0}">
      <dgm:prSet custT="1"/>
      <dgm:spPr/>
      <dgm:t>
        <a:bodyPr/>
        <a:lstStyle/>
        <a:p>
          <a:r>
            <a:rPr lang="ru-RU" sz="2400" smtClean="0">
              <a:latin typeface="Times New Roman" pitchFamily="18" charset="0"/>
              <a:cs typeface="Times New Roman" pitchFamily="18" charset="0"/>
            </a:rPr>
            <a:t>«Центр социальной помощи семье и детям «Октябрьский»</a:t>
          </a:r>
          <a:endParaRPr lang="ru-RU" sz="2400" dirty="0"/>
        </a:p>
      </dgm:t>
    </dgm:pt>
    <dgm:pt modelId="{0131E2E6-5F5B-4842-AF15-6B142362869B}" type="parTrans" cxnId="{D09CF85E-64C2-4BB1-9C93-34C353F0BD2F}">
      <dgm:prSet/>
      <dgm:spPr/>
      <dgm:t>
        <a:bodyPr/>
        <a:lstStyle/>
        <a:p>
          <a:endParaRPr lang="ru-RU" sz="2400"/>
        </a:p>
      </dgm:t>
    </dgm:pt>
    <dgm:pt modelId="{7C089FE1-17B7-49F5-8ED8-40BA63390212}" type="sibTrans" cxnId="{D09CF85E-64C2-4BB1-9C93-34C353F0BD2F}">
      <dgm:prSet/>
      <dgm:spPr/>
      <dgm:t>
        <a:bodyPr/>
        <a:lstStyle/>
        <a:p>
          <a:endParaRPr lang="ru-RU" sz="2400"/>
        </a:p>
      </dgm:t>
    </dgm:pt>
    <dgm:pt modelId="{D7C16E95-E8EA-4975-96B7-ACE8F51D8847}">
      <dgm:prSet phldrT="[Текст]" custT="1"/>
      <dgm:spPr/>
      <dgm:t>
        <a:bodyPr/>
        <a:lstStyle/>
        <a:p>
          <a:r>
            <a:rPr lang="ru-RU" sz="2400" dirty="0" smtClean="0"/>
            <a:t> 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Местная организация Общероссийской общественной организации «Всероссийское общество слепых» Октябрьского и Железнодорожного  районов города Красноярска («ВОС»)</a:t>
          </a:r>
          <a:endParaRPr lang="ru-RU" sz="2400" dirty="0"/>
        </a:p>
      </dgm:t>
    </dgm:pt>
    <dgm:pt modelId="{F9BA598F-70F4-4FA1-BD53-23E99A0E13C1}" type="sibTrans" cxnId="{D8A9C9F1-DA26-4DE6-A678-272BDE014D0A}">
      <dgm:prSet/>
      <dgm:spPr/>
      <dgm:t>
        <a:bodyPr/>
        <a:lstStyle/>
        <a:p>
          <a:endParaRPr lang="ru-RU" sz="2400"/>
        </a:p>
      </dgm:t>
    </dgm:pt>
    <dgm:pt modelId="{EBA3BDBE-6156-4C93-A4C8-C2B85DCAB9FE}" type="parTrans" cxnId="{D8A9C9F1-DA26-4DE6-A678-272BDE014D0A}">
      <dgm:prSet/>
      <dgm:spPr/>
      <dgm:t>
        <a:bodyPr/>
        <a:lstStyle/>
        <a:p>
          <a:endParaRPr lang="ru-RU" sz="2400"/>
        </a:p>
      </dgm:t>
    </dgm:pt>
    <dgm:pt modelId="{8F7F52EE-0578-49A0-BE1A-E0FC8178ED94}" type="pres">
      <dgm:prSet presAssocID="{9493EDE6-0256-4CA8-92B8-D611F66568A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9D463B8-E321-480C-8E97-897EBD12CB7E}" type="pres">
      <dgm:prSet presAssocID="{D7C16E95-E8EA-4975-96B7-ACE8F51D8847}" presName="parentText" presStyleLbl="node1" presStyleIdx="0" presStyleCnt="4" custScaleY="12816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DAEBAD-3B61-46C2-A8F8-AEDF7ACF425A}" type="pres">
      <dgm:prSet presAssocID="{F9BA598F-70F4-4FA1-BD53-23E99A0E13C1}" presName="spacer" presStyleCnt="0"/>
      <dgm:spPr/>
      <dgm:t>
        <a:bodyPr/>
        <a:lstStyle/>
        <a:p>
          <a:endParaRPr lang="ru-RU"/>
        </a:p>
      </dgm:t>
    </dgm:pt>
    <dgm:pt modelId="{F2937535-3A6F-405A-B8AA-EFAB46ACD708}" type="pres">
      <dgm:prSet presAssocID="{A687B089-7C5A-48E5-A8A1-A4BF10C04C62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23F3FC-FEF7-4C62-A763-2CB68DB4844B}" type="pres">
      <dgm:prSet presAssocID="{E6635756-6E9D-4E18-9625-4136A5C75B67}" presName="spacer" presStyleCnt="0"/>
      <dgm:spPr/>
      <dgm:t>
        <a:bodyPr/>
        <a:lstStyle/>
        <a:p>
          <a:endParaRPr lang="ru-RU"/>
        </a:p>
      </dgm:t>
    </dgm:pt>
    <dgm:pt modelId="{5B37D9C8-059B-4892-A386-061599344F16}" type="pres">
      <dgm:prSet presAssocID="{3F0892DF-51EC-41AD-8857-84ED76F0C8B0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E4F882-BC6E-4DEF-8594-3188163C75E3}" type="pres">
      <dgm:prSet presAssocID="{7C089FE1-17B7-49F5-8ED8-40BA63390212}" presName="spacer" presStyleCnt="0"/>
      <dgm:spPr/>
      <dgm:t>
        <a:bodyPr/>
        <a:lstStyle/>
        <a:p>
          <a:endParaRPr lang="ru-RU"/>
        </a:p>
      </dgm:t>
    </dgm:pt>
    <dgm:pt modelId="{8CA407A6-AFAE-422C-BEA0-EF4D76B3CCE4}" type="pres">
      <dgm:prSet presAssocID="{B96BD552-9741-4B26-A10B-5B0FD5F9226E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F18FA4E-C480-44DC-ADF9-BD6489A7C996}" type="presOf" srcId="{D7C16E95-E8EA-4975-96B7-ACE8F51D8847}" destId="{79D463B8-E321-480C-8E97-897EBD12CB7E}" srcOrd="0" destOrd="0" presId="urn:microsoft.com/office/officeart/2005/8/layout/vList2"/>
    <dgm:cxn modelId="{B5FD98FD-C004-4BD6-ACAB-8CFF43DBBEF0}" type="presOf" srcId="{B96BD552-9741-4B26-A10B-5B0FD5F9226E}" destId="{8CA407A6-AFAE-422C-BEA0-EF4D76B3CCE4}" srcOrd="0" destOrd="0" presId="urn:microsoft.com/office/officeart/2005/8/layout/vList2"/>
    <dgm:cxn modelId="{8E11D6B9-CBD8-4A2D-A254-747035AC6A8B}" srcId="{9493EDE6-0256-4CA8-92B8-D611F66568AB}" destId="{B96BD552-9741-4B26-A10B-5B0FD5F9226E}" srcOrd="3" destOrd="0" parTransId="{6235950A-4080-4ABE-9232-DBB0270DDC91}" sibTransId="{73F704BD-0AAE-401C-B55D-ACC600847BD0}"/>
    <dgm:cxn modelId="{7B5B3E1E-2260-4F66-BB6B-B5587C917F23}" type="presOf" srcId="{A687B089-7C5A-48E5-A8A1-A4BF10C04C62}" destId="{F2937535-3A6F-405A-B8AA-EFAB46ACD708}" srcOrd="0" destOrd="0" presId="urn:microsoft.com/office/officeart/2005/8/layout/vList2"/>
    <dgm:cxn modelId="{D8A9C9F1-DA26-4DE6-A678-272BDE014D0A}" srcId="{9493EDE6-0256-4CA8-92B8-D611F66568AB}" destId="{D7C16E95-E8EA-4975-96B7-ACE8F51D8847}" srcOrd="0" destOrd="0" parTransId="{EBA3BDBE-6156-4C93-A4C8-C2B85DCAB9FE}" sibTransId="{F9BA598F-70F4-4FA1-BD53-23E99A0E13C1}"/>
    <dgm:cxn modelId="{5E62507D-CC00-401B-AB05-C410A8A846DD}" type="presOf" srcId="{3F0892DF-51EC-41AD-8857-84ED76F0C8B0}" destId="{5B37D9C8-059B-4892-A386-061599344F16}" srcOrd="0" destOrd="0" presId="urn:microsoft.com/office/officeart/2005/8/layout/vList2"/>
    <dgm:cxn modelId="{D09CF85E-64C2-4BB1-9C93-34C353F0BD2F}" srcId="{9493EDE6-0256-4CA8-92B8-D611F66568AB}" destId="{3F0892DF-51EC-41AD-8857-84ED76F0C8B0}" srcOrd="2" destOrd="0" parTransId="{0131E2E6-5F5B-4842-AF15-6B142362869B}" sibTransId="{7C089FE1-17B7-49F5-8ED8-40BA63390212}"/>
    <dgm:cxn modelId="{3641912C-7B9F-4719-A960-BDBE029D5B34}" srcId="{9493EDE6-0256-4CA8-92B8-D611F66568AB}" destId="{A687B089-7C5A-48E5-A8A1-A4BF10C04C62}" srcOrd="1" destOrd="0" parTransId="{0215D712-767C-440F-9F1D-4908799BF7ED}" sibTransId="{E6635756-6E9D-4E18-9625-4136A5C75B67}"/>
    <dgm:cxn modelId="{7E46C753-6975-478E-845F-5F1FDD33BBC6}" type="presOf" srcId="{9493EDE6-0256-4CA8-92B8-D611F66568AB}" destId="{8F7F52EE-0578-49A0-BE1A-E0FC8178ED94}" srcOrd="0" destOrd="0" presId="urn:microsoft.com/office/officeart/2005/8/layout/vList2"/>
    <dgm:cxn modelId="{55161021-858B-4069-8782-3DEDC585EA88}" type="presParOf" srcId="{8F7F52EE-0578-49A0-BE1A-E0FC8178ED94}" destId="{79D463B8-E321-480C-8E97-897EBD12CB7E}" srcOrd="0" destOrd="0" presId="urn:microsoft.com/office/officeart/2005/8/layout/vList2"/>
    <dgm:cxn modelId="{5D68C9AD-9B3A-47B9-82DD-A65DB2EF7441}" type="presParOf" srcId="{8F7F52EE-0578-49A0-BE1A-E0FC8178ED94}" destId="{3DDAEBAD-3B61-46C2-A8F8-AEDF7ACF425A}" srcOrd="1" destOrd="0" presId="urn:microsoft.com/office/officeart/2005/8/layout/vList2"/>
    <dgm:cxn modelId="{ABFAEE8A-9C0A-4440-9B85-40DC85A528C2}" type="presParOf" srcId="{8F7F52EE-0578-49A0-BE1A-E0FC8178ED94}" destId="{F2937535-3A6F-405A-B8AA-EFAB46ACD708}" srcOrd="2" destOrd="0" presId="urn:microsoft.com/office/officeart/2005/8/layout/vList2"/>
    <dgm:cxn modelId="{992768B8-9B3E-4404-BD0B-7CA103BABE40}" type="presParOf" srcId="{8F7F52EE-0578-49A0-BE1A-E0FC8178ED94}" destId="{3123F3FC-FEF7-4C62-A763-2CB68DB4844B}" srcOrd="3" destOrd="0" presId="urn:microsoft.com/office/officeart/2005/8/layout/vList2"/>
    <dgm:cxn modelId="{B6322F31-B090-47E7-8E19-D5CFD5DE9F12}" type="presParOf" srcId="{8F7F52EE-0578-49A0-BE1A-E0FC8178ED94}" destId="{5B37D9C8-059B-4892-A386-061599344F16}" srcOrd="4" destOrd="0" presId="urn:microsoft.com/office/officeart/2005/8/layout/vList2"/>
    <dgm:cxn modelId="{1DCF90EB-44FF-400C-9937-3064A7B13E0A}" type="presParOf" srcId="{8F7F52EE-0578-49A0-BE1A-E0FC8178ED94}" destId="{D1E4F882-BC6E-4DEF-8594-3188163C75E3}" srcOrd="5" destOrd="0" presId="urn:microsoft.com/office/officeart/2005/8/layout/vList2"/>
    <dgm:cxn modelId="{19C789C2-D6A3-456F-BEBC-EB756AA01730}" type="presParOf" srcId="{8F7F52EE-0578-49A0-BE1A-E0FC8178ED94}" destId="{8CA407A6-AFAE-422C-BEA0-EF4D76B3CCE4}" srcOrd="6" destOrd="0" presId="urn:microsoft.com/office/officeart/2005/8/layout/vList2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B2E60E0-612E-462B-B924-20253C982B14}" type="doc">
      <dgm:prSet loTypeId="urn:microsoft.com/office/officeart/2005/8/layout/default" loCatId="list" qsTypeId="urn:microsoft.com/office/officeart/2005/8/quickstyle/simple3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0B0FC37D-4744-4CBA-AF4F-5FA064CE3923}">
      <dgm:prSet phldrT="[Текст]" custT="1"/>
      <dgm:spPr/>
      <dgm:t>
        <a:bodyPr/>
        <a:lstStyle/>
        <a:p>
          <a:pPr algn="ctr"/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Красноярская краевая организация ВОС</a:t>
          </a:r>
          <a:endParaRPr lang="ru-RU" sz="1600" dirty="0"/>
        </a:p>
      </dgm:t>
    </dgm:pt>
    <dgm:pt modelId="{E3AD12FB-C435-40BB-ABA1-B727621253E9}" type="parTrans" cxnId="{F27A0BA6-4964-4154-9287-8EAF1AAF01C2}">
      <dgm:prSet/>
      <dgm:spPr/>
      <dgm:t>
        <a:bodyPr/>
        <a:lstStyle/>
        <a:p>
          <a:endParaRPr lang="ru-RU"/>
        </a:p>
      </dgm:t>
    </dgm:pt>
    <dgm:pt modelId="{AEAA2CA4-CF29-4EBF-92A8-24AA62093BD5}" type="sibTrans" cxnId="{F27A0BA6-4964-4154-9287-8EAF1AAF01C2}">
      <dgm:prSet/>
      <dgm:spPr/>
      <dgm:t>
        <a:bodyPr/>
        <a:lstStyle/>
        <a:p>
          <a:endParaRPr lang="ru-RU"/>
        </a:p>
      </dgm:t>
    </dgm:pt>
    <dgm:pt modelId="{5B90EF44-23D4-445F-91FD-C95A0365AED7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Красноярский дом-интернат для детей «Подсолнух»</a:t>
          </a:r>
        </a:p>
        <a:p>
          <a:pPr>
            <a:lnSpc>
              <a:spcPct val="90000"/>
            </a:lnSpc>
            <a:spcAft>
              <a:spcPct val="35000"/>
            </a:spcAft>
          </a:pP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«Журавлик»</a:t>
          </a:r>
          <a:endParaRPr lang="ru-RU" sz="1600" dirty="0"/>
        </a:p>
      </dgm:t>
    </dgm:pt>
    <dgm:pt modelId="{453AA514-D648-4C74-B5E2-D23581324BD7}" type="parTrans" cxnId="{564184E1-DEBA-47AC-8F28-E3C7501D917A}">
      <dgm:prSet/>
      <dgm:spPr/>
      <dgm:t>
        <a:bodyPr/>
        <a:lstStyle/>
        <a:p>
          <a:endParaRPr lang="ru-RU"/>
        </a:p>
      </dgm:t>
    </dgm:pt>
    <dgm:pt modelId="{D9DC8B79-975E-4647-B510-5CE465268D8E}" type="sibTrans" cxnId="{564184E1-DEBA-47AC-8F28-E3C7501D917A}">
      <dgm:prSet/>
      <dgm:spPr/>
      <dgm:t>
        <a:bodyPr/>
        <a:lstStyle/>
        <a:p>
          <a:endParaRPr lang="ru-RU"/>
        </a:p>
      </dgm:t>
    </dgm:pt>
    <dgm:pt modelId="{D4B7EC5A-45EE-4EDE-A852-A17230CA1EFD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Красноярский краевой клинический центр охраны материнства и детства</a:t>
          </a:r>
          <a:endParaRPr lang="ru-RU" sz="1600" dirty="0"/>
        </a:p>
      </dgm:t>
    </dgm:pt>
    <dgm:pt modelId="{527B7F27-9DB3-4A33-9EDF-EBF03F4C9D89}" type="parTrans" cxnId="{61C4EBD7-7740-4315-8A52-07DB39B6E843}">
      <dgm:prSet/>
      <dgm:spPr/>
      <dgm:t>
        <a:bodyPr/>
        <a:lstStyle/>
        <a:p>
          <a:endParaRPr lang="ru-RU"/>
        </a:p>
      </dgm:t>
    </dgm:pt>
    <dgm:pt modelId="{923A5402-A0B0-46FF-A971-33D95E427B01}" type="sibTrans" cxnId="{61C4EBD7-7740-4315-8A52-07DB39B6E843}">
      <dgm:prSet/>
      <dgm:spPr/>
      <dgm:t>
        <a:bodyPr/>
        <a:lstStyle/>
        <a:p>
          <a:endParaRPr lang="ru-RU"/>
        </a:p>
      </dgm:t>
    </dgm:pt>
    <dgm:pt modelId="{5289FEE1-C2D3-4690-B36B-D6896C5BDFF5}">
      <dgm:prSet phldrT="[Текст]" custT="1"/>
      <dgm:spPr/>
      <dgm:t>
        <a:bodyPr/>
        <a:lstStyle/>
        <a:p>
          <a:r>
            <a:rPr lang="ru-RU" sz="1500" dirty="0" smtClean="0">
              <a:latin typeface="Times New Roman" pitchFamily="18" charset="0"/>
              <a:cs typeface="Times New Roman" pitchFamily="18" charset="0"/>
            </a:rPr>
            <a:t>Центр социального обслуживания граждан пожилого возраста и инвалидов Октябрьского района</a:t>
          </a:r>
          <a:endParaRPr lang="ru-RU" sz="1500" dirty="0"/>
        </a:p>
      </dgm:t>
    </dgm:pt>
    <dgm:pt modelId="{925DB456-EAAD-4B9B-9EB4-1DF440E02CCA}" type="parTrans" cxnId="{E8168BAA-387C-49DD-8853-DEBA5C58BA20}">
      <dgm:prSet/>
      <dgm:spPr/>
      <dgm:t>
        <a:bodyPr/>
        <a:lstStyle/>
        <a:p>
          <a:endParaRPr lang="ru-RU"/>
        </a:p>
      </dgm:t>
    </dgm:pt>
    <dgm:pt modelId="{12B15A3C-5E72-4ACD-B5EC-5D836FA3D0D3}" type="sibTrans" cxnId="{E8168BAA-387C-49DD-8853-DEBA5C58BA20}">
      <dgm:prSet/>
      <dgm:spPr/>
      <dgm:t>
        <a:bodyPr/>
        <a:lstStyle/>
        <a:p>
          <a:endParaRPr lang="ru-RU"/>
        </a:p>
      </dgm:t>
    </dgm:pt>
    <dgm:pt modelId="{E48F4C7E-983A-4E11-ADED-19AAD07F832B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Культурный центр на Высотной,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учреждения культуры</a:t>
          </a:r>
          <a:endParaRPr lang="ru-RU" sz="1500" dirty="0"/>
        </a:p>
      </dgm:t>
    </dgm:pt>
    <dgm:pt modelId="{A5FE1725-05EE-4364-A222-5343CB55A17A}" type="parTrans" cxnId="{F4B72B06-410B-468E-9DAA-CE8C8837D38D}">
      <dgm:prSet/>
      <dgm:spPr/>
      <dgm:t>
        <a:bodyPr/>
        <a:lstStyle/>
        <a:p>
          <a:endParaRPr lang="ru-RU"/>
        </a:p>
      </dgm:t>
    </dgm:pt>
    <dgm:pt modelId="{0A92FD3C-99CC-4E6F-981A-E8432274B190}" type="sibTrans" cxnId="{F4B72B06-410B-468E-9DAA-CE8C8837D38D}">
      <dgm:prSet/>
      <dgm:spPr/>
      <dgm:t>
        <a:bodyPr/>
        <a:lstStyle/>
        <a:p>
          <a:endParaRPr lang="ru-RU"/>
        </a:p>
      </dgm:t>
    </dgm:pt>
    <dgm:pt modelId="{605F6C79-6E7D-4F97-8CDF-5128E5A73E49}">
      <dgm:prSet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Пансионат для граждан пожилого возраста и инвалидов «Ветеран»</a:t>
          </a:r>
        </a:p>
      </dgm:t>
    </dgm:pt>
    <dgm:pt modelId="{77E3E1E7-995D-406B-92E7-07CE218DF86F}" type="parTrans" cxnId="{2F693E03-2D61-4980-91AC-154DEF5D3CC6}">
      <dgm:prSet/>
      <dgm:spPr/>
      <dgm:t>
        <a:bodyPr/>
        <a:lstStyle/>
        <a:p>
          <a:endParaRPr lang="ru-RU"/>
        </a:p>
      </dgm:t>
    </dgm:pt>
    <dgm:pt modelId="{ED923EEE-42FF-4CF3-B6B9-51CE73DCE8B1}" type="sibTrans" cxnId="{2F693E03-2D61-4980-91AC-154DEF5D3CC6}">
      <dgm:prSet/>
      <dgm:spPr/>
      <dgm:t>
        <a:bodyPr/>
        <a:lstStyle/>
        <a:p>
          <a:endParaRPr lang="ru-RU"/>
        </a:p>
      </dgm:t>
    </dgm:pt>
    <dgm:pt modelId="{3EE72004-37F5-4454-80F8-57E3BF3C6D97}">
      <dgm:prSet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Центр психолого-педагогической, медицинской и социальной помощи № 5 «Сознание»</a:t>
          </a:r>
        </a:p>
      </dgm:t>
    </dgm:pt>
    <dgm:pt modelId="{F0373019-61F2-467B-B558-DD188F2220B7}" type="parTrans" cxnId="{996215D2-08B4-4575-B526-7BAC5F300922}">
      <dgm:prSet/>
      <dgm:spPr/>
      <dgm:t>
        <a:bodyPr/>
        <a:lstStyle/>
        <a:p>
          <a:endParaRPr lang="ru-RU"/>
        </a:p>
      </dgm:t>
    </dgm:pt>
    <dgm:pt modelId="{BA0F309B-EC37-446D-8CAD-3EC70DD46773}" type="sibTrans" cxnId="{996215D2-08B4-4575-B526-7BAC5F300922}">
      <dgm:prSet/>
      <dgm:spPr/>
      <dgm:t>
        <a:bodyPr/>
        <a:lstStyle/>
        <a:p>
          <a:endParaRPr lang="ru-RU"/>
        </a:p>
      </dgm:t>
    </dgm:pt>
    <dgm:pt modelId="{D33F763D-AC2B-41FE-A2FB-EF01A9A00B6D}">
      <dgm:prSet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Местная общественная организация ветеранов-пенсионеров войны, труда, Вооруженных Сил и правоохранительных органов Октябрьского района города Красноярска</a:t>
          </a:r>
        </a:p>
      </dgm:t>
    </dgm:pt>
    <dgm:pt modelId="{C8B2AB0A-2986-4BED-B4B2-4D0100372B28}" type="parTrans" cxnId="{77E44E72-C070-4D3A-BA11-23035055B0CE}">
      <dgm:prSet/>
      <dgm:spPr/>
      <dgm:t>
        <a:bodyPr/>
        <a:lstStyle/>
        <a:p>
          <a:endParaRPr lang="ru-RU"/>
        </a:p>
      </dgm:t>
    </dgm:pt>
    <dgm:pt modelId="{412CA459-8B20-4E24-9C5A-6C981D24FBD9}" type="sibTrans" cxnId="{77E44E72-C070-4D3A-BA11-23035055B0CE}">
      <dgm:prSet/>
      <dgm:spPr/>
      <dgm:t>
        <a:bodyPr/>
        <a:lstStyle/>
        <a:p>
          <a:endParaRPr lang="ru-RU"/>
        </a:p>
      </dgm:t>
    </dgm:pt>
    <dgm:pt modelId="{E07C4C26-1DD2-43B2-A02E-C39F11B24924}">
      <dgm:prSet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Отдел занятости населения по Октябрьскому району</a:t>
          </a:r>
        </a:p>
      </dgm:t>
    </dgm:pt>
    <dgm:pt modelId="{A46A711B-C2A0-48A2-B3A7-AA94F471A65A}" type="parTrans" cxnId="{09C1F754-B42A-4EE3-8F5B-AF85040F8E73}">
      <dgm:prSet/>
      <dgm:spPr/>
      <dgm:t>
        <a:bodyPr/>
        <a:lstStyle/>
        <a:p>
          <a:endParaRPr lang="ru-RU"/>
        </a:p>
      </dgm:t>
    </dgm:pt>
    <dgm:pt modelId="{A6B6D4B6-9A78-4D11-A975-9B717966395B}" type="sibTrans" cxnId="{09C1F754-B42A-4EE3-8F5B-AF85040F8E73}">
      <dgm:prSet/>
      <dgm:spPr/>
      <dgm:t>
        <a:bodyPr/>
        <a:lstStyle/>
        <a:p>
          <a:endParaRPr lang="ru-RU"/>
        </a:p>
      </dgm:t>
    </dgm:pt>
    <dgm:pt modelId="{26E746BC-3659-4490-B9FE-6B52DD0F4C3C}">
      <dgm:prSet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ООО «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КрасТЭМ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»</a:t>
          </a:r>
        </a:p>
      </dgm:t>
    </dgm:pt>
    <dgm:pt modelId="{4431E65A-FB12-466E-BCB3-A7593D7B31A7}" type="parTrans" cxnId="{71B7D86F-64F1-4898-87A5-0B82848FB959}">
      <dgm:prSet/>
      <dgm:spPr/>
      <dgm:t>
        <a:bodyPr/>
        <a:lstStyle/>
        <a:p>
          <a:endParaRPr lang="ru-RU"/>
        </a:p>
      </dgm:t>
    </dgm:pt>
    <dgm:pt modelId="{2B7CAA12-EA67-4EBA-94D0-EA1DCD3533A1}" type="sibTrans" cxnId="{71B7D86F-64F1-4898-87A5-0B82848FB959}">
      <dgm:prSet/>
      <dgm:spPr/>
      <dgm:t>
        <a:bodyPr/>
        <a:lstStyle/>
        <a:p>
          <a:endParaRPr lang="ru-RU"/>
        </a:p>
      </dgm:t>
    </dgm:pt>
    <dgm:pt modelId="{08E72E47-F5FA-42B5-9D0B-9FD63539AD69}">
      <dgm:prSet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Поликлиника №2 Красноярской межрайонной детской больницы №4</a:t>
          </a:r>
        </a:p>
      </dgm:t>
    </dgm:pt>
    <dgm:pt modelId="{A2EAB4E5-C6C7-4618-8F97-8C6D7E7B22EB}" type="parTrans" cxnId="{C33C3669-2CDA-4FCD-B5DE-81FD55A7286C}">
      <dgm:prSet/>
      <dgm:spPr/>
      <dgm:t>
        <a:bodyPr/>
        <a:lstStyle/>
        <a:p>
          <a:endParaRPr lang="ru-RU"/>
        </a:p>
      </dgm:t>
    </dgm:pt>
    <dgm:pt modelId="{EDAD8982-068E-4B99-97F0-0D0CBAAFA3AF}" type="sibTrans" cxnId="{C33C3669-2CDA-4FCD-B5DE-81FD55A7286C}">
      <dgm:prSet/>
      <dgm:spPr/>
      <dgm:t>
        <a:bodyPr/>
        <a:lstStyle/>
        <a:p>
          <a:endParaRPr lang="ru-RU"/>
        </a:p>
      </dgm:t>
    </dgm:pt>
    <dgm:pt modelId="{B61E20C4-B54B-4020-9AC2-D7796214AA51}">
      <dgm:prSet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Красноярский центр лечебной педагогики</a:t>
          </a:r>
        </a:p>
      </dgm:t>
    </dgm:pt>
    <dgm:pt modelId="{EEED22C8-3F0A-426B-A9FB-1645292BA6D3}" type="parTrans" cxnId="{091D80B7-41B2-431F-878A-F9A4AF655DEA}">
      <dgm:prSet/>
      <dgm:spPr/>
      <dgm:t>
        <a:bodyPr/>
        <a:lstStyle/>
        <a:p>
          <a:endParaRPr lang="ru-RU"/>
        </a:p>
      </dgm:t>
    </dgm:pt>
    <dgm:pt modelId="{B2056E7B-7B40-435E-9480-818B96EFB3F9}" type="sibTrans" cxnId="{091D80B7-41B2-431F-878A-F9A4AF655DEA}">
      <dgm:prSet/>
      <dgm:spPr/>
      <dgm:t>
        <a:bodyPr/>
        <a:lstStyle/>
        <a:p>
          <a:endParaRPr lang="ru-RU"/>
        </a:p>
      </dgm:t>
    </dgm:pt>
    <dgm:pt modelId="{0EBAC977-52CA-468F-A713-B6A84AB736E4}">
      <dgm:prSet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Учреждения дошкольного образования Октябрьского района</a:t>
          </a:r>
        </a:p>
      </dgm:t>
    </dgm:pt>
    <dgm:pt modelId="{C6241D74-4D82-475C-AF36-2FEC6702B61B}" type="parTrans" cxnId="{4BF444BF-6C7F-4814-A87F-007877E83B7B}">
      <dgm:prSet/>
      <dgm:spPr/>
      <dgm:t>
        <a:bodyPr/>
        <a:lstStyle/>
        <a:p>
          <a:endParaRPr lang="ru-RU"/>
        </a:p>
      </dgm:t>
    </dgm:pt>
    <dgm:pt modelId="{1D9FC6BF-BB4E-4845-B8B8-B56D40B05B8E}" type="sibTrans" cxnId="{4BF444BF-6C7F-4814-A87F-007877E83B7B}">
      <dgm:prSet/>
      <dgm:spPr/>
      <dgm:t>
        <a:bodyPr/>
        <a:lstStyle/>
        <a:p>
          <a:endParaRPr lang="ru-RU"/>
        </a:p>
      </dgm:t>
    </dgm:pt>
    <dgm:pt modelId="{258D2EB9-7BE8-4CA4-8BE3-25FA6D1EF130}">
      <dgm:prSet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Центр Здоровья, Красноярский краевой Центр медицинской  профилактики</a:t>
          </a:r>
          <a:endParaRPr lang="ru-RU" sz="1600" dirty="0"/>
        </a:p>
      </dgm:t>
    </dgm:pt>
    <dgm:pt modelId="{CB98C5FC-3701-4EF1-AEBD-4BC34D627772}" type="parTrans" cxnId="{E11E9304-707E-483B-B038-DD0B8C2F989D}">
      <dgm:prSet/>
      <dgm:spPr/>
      <dgm:t>
        <a:bodyPr/>
        <a:lstStyle/>
        <a:p>
          <a:endParaRPr lang="ru-RU"/>
        </a:p>
      </dgm:t>
    </dgm:pt>
    <dgm:pt modelId="{64F1151D-48F8-41AB-A481-B6E2ED88FE52}" type="sibTrans" cxnId="{E11E9304-707E-483B-B038-DD0B8C2F989D}">
      <dgm:prSet/>
      <dgm:spPr/>
      <dgm:t>
        <a:bodyPr/>
        <a:lstStyle/>
        <a:p>
          <a:endParaRPr lang="ru-RU"/>
        </a:p>
      </dgm:t>
    </dgm:pt>
    <dgm:pt modelId="{EF8EA549-B037-4BE9-9C3E-CEA4B4C482AB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Красноярская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школа №1 </a:t>
          </a:r>
        </a:p>
      </dgm:t>
    </dgm:pt>
    <dgm:pt modelId="{AF7F7A0C-18E1-426C-B45D-C28B49BEB9D0}" type="parTrans" cxnId="{0BD154D9-3402-4C26-8712-794A8063E05C}">
      <dgm:prSet/>
      <dgm:spPr/>
      <dgm:t>
        <a:bodyPr/>
        <a:lstStyle/>
        <a:p>
          <a:endParaRPr lang="ru-RU"/>
        </a:p>
      </dgm:t>
    </dgm:pt>
    <dgm:pt modelId="{364510E9-81B5-4E23-B281-96A47F7C1646}" type="sibTrans" cxnId="{0BD154D9-3402-4C26-8712-794A8063E05C}">
      <dgm:prSet/>
      <dgm:spPr/>
      <dgm:t>
        <a:bodyPr/>
        <a:lstStyle/>
        <a:p>
          <a:endParaRPr lang="ru-RU"/>
        </a:p>
      </dgm:t>
    </dgm:pt>
    <dgm:pt modelId="{20393834-6CB6-4E1F-BE26-AA8327B3FE11}">
      <dgm:prSet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Красноярская</a:t>
          </a:r>
        </a:p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школа №10</a:t>
          </a:r>
        </a:p>
      </dgm:t>
    </dgm:pt>
    <dgm:pt modelId="{D763A603-9905-48F9-8F60-9EA4FD522981}" type="parTrans" cxnId="{FFBC97C7-6F34-411A-97EC-99A48C5BA50E}">
      <dgm:prSet/>
      <dgm:spPr/>
      <dgm:t>
        <a:bodyPr/>
        <a:lstStyle/>
        <a:p>
          <a:endParaRPr lang="ru-RU"/>
        </a:p>
      </dgm:t>
    </dgm:pt>
    <dgm:pt modelId="{72129679-3680-47DF-B934-8F6553ADF739}" type="sibTrans" cxnId="{FFBC97C7-6F34-411A-97EC-99A48C5BA50E}">
      <dgm:prSet/>
      <dgm:spPr/>
      <dgm:t>
        <a:bodyPr/>
        <a:lstStyle/>
        <a:p>
          <a:endParaRPr lang="ru-RU"/>
        </a:p>
      </dgm:t>
    </dgm:pt>
    <dgm:pt modelId="{283EF519-78A1-4FFC-85BD-0866179B54EC}" type="pres">
      <dgm:prSet presAssocID="{5B2E60E0-612E-462B-B924-20253C982B1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98D5B7C-0F7E-4671-82FE-2EF923BD2F75}" type="pres">
      <dgm:prSet presAssocID="{0B0FC37D-4744-4CBA-AF4F-5FA064CE3923}" presName="node" presStyleLbl="node1" presStyleIdx="0" presStyleCnt="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1B6C7A-1A67-4BDB-BF9D-F028A23FF949}" type="pres">
      <dgm:prSet presAssocID="{AEAA2CA4-CF29-4EBF-92A8-24AA62093BD5}" presName="sibTrans" presStyleCnt="0"/>
      <dgm:spPr/>
      <dgm:t>
        <a:bodyPr/>
        <a:lstStyle/>
        <a:p>
          <a:endParaRPr lang="ru-RU"/>
        </a:p>
      </dgm:t>
    </dgm:pt>
    <dgm:pt modelId="{63EC7FE8-3F02-448B-A8A4-DEA083D737B7}" type="pres">
      <dgm:prSet presAssocID="{5B90EF44-23D4-445F-91FD-C95A0365AED7}" presName="node" presStyleLbl="node1" presStyleIdx="1" presStyleCnt="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3C586B-CC14-4F5F-A6F8-DF1A62045195}" type="pres">
      <dgm:prSet presAssocID="{D9DC8B79-975E-4647-B510-5CE465268D8E}" presName="sibTrans" presStyleCnt="0"/>
      <dgm:spPr/>
      <dgm:t>
        <a:bodyPr/>
        <a:lstStyle/>
        <a:p>
          <a:endParaRPr lang="ru-RU"/>
        </a:p>
      </dgm:t>
    </dgm:pt>
    <dgm:pt modelId="{2CBA52C5-7A88-4BC4-B8FC-E2DE57DD066B}" type="pres">
      <dgm:prSet presAssocID="{D4B7EC5A-45EE-4EDE-A852-A17230CA1EFD}" presName="node" presStyleLbl="node1" presStyleIdx="2" presStyleCnt="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2A1A8A-9739-4EA1-8176-E61A94BC8C78}" type="pres">
      <dgm:prSet presAssocID="{923A5402-A0B0-46FF-A971-33D95E427B01}" presName="sibTrans" presStyleCnt="0"/>
      <dgm:spPr/>
      <dgm:t>
        <a:bodyPr/>
        <a:lstStyle/>
        <a:p>
          <a:endParaRPr lang="ru-RU"/>
        </a:p>
      </dgm:t>
    </dgm:pt>
    <dgm:pt modelId="{FCFB199D-C063-4A6B-83E1-12AC018258B4}" type="pres">
      <dgm:prSet presAssocID="{5289FEE1-C2D3-4690-B36B-D6896C5BDFF5}" presName="node" presStyleLbl="node1" presStyleIdx="3" presStyleCnt="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7A9B6D-57F9-4E41-8B7D-C3025DC4A9D5}" type="pres">
      <dgm:prSet presAssocID="{12B15A3C-5E72-4ACD-B5EC-5D836FA3D0D3}" presName="sibTrans" presStyleCnt="0"/>
      <dgm:spPr/>
      <dgm:t>
        <a:bodyPr/>
        <a:lstStyle/>
        <a:p>
          <a:endParaRPr lang="ru-RU"/>
        </a:p>
      </dgm:t>
    </dgm:pt>
    <dgm:pt modelId="{94867D65-4AC4-46FF-AE6A-4203C2B68C6F}" type="pres">
      <dgm:prSet presAssocID="{E48F4C7E-983A-4E11-ADED-19AAD07F832B}" presName="node" presStyleLbl="node1" presStyleIdx="4" presStyleCnt="16" custScaleX="10432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00A4BE-83B8-4FAC-B3AF-3DB395B14E58}" type="pres">
      <dgm:prSet presAssocID="{0A92FD3C-99CC-4E6F-981A-E8432274B190}" presName="sibTrans" presStyleCnt="0"/>
      <dgm:spPr/>
      <dgm:t>
        <a:bodyPr/>
        <a:lstStyle/>
        <a:p>
          <a:endParaRPr lang="ru-RU"/>
        </a:p>
      </dgm:t>
    </dgm:pt>
    <dgm:pt modelId="{9F1A814E-6E8F-4CFA-8504-8939BA0AB295}" type="pres">
      <dgm:prSet presAssocID="{605F6C79-6E7D-4F97-8CDF-5128E5A73E49}" presName="node" presStyleLbl="node1" presStyleIdx="5" presStyleCnt="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518B71-18CD-4BD7-B90E-0ADEC6D98A06}" type="pres">
      <dgm:prSet presAssocID="{ED923EEE-42FF-4CF3-B6B9-51CE73DCE8B1}" presName="sibTrans" presStyleCnt="0"/>
      <dgm:spPr/>
      <dgm:t>
        <a:bodyPr/>
        <a:lstStyle/>
        <a:p>
          <a:endParaRPr lang="ru-RU"/>
        </a:p>
      </dgm:t>
    </dgm:pt>
    <dgm:pt modelId="{D04E7927-6ADF-4F4D-8D4B-5D128C69A629}" type="pres">
      <dgm:prSet presAssocID="{3EE72004-37F5-4454-80F8-57E3BF3C6D97}" presName="node" presStyleLbl="node1" presStyleIdx="6" presStyleCnt="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4729E3-94A7-40FF-B0C5-FE8AD6865BB6}" type="pres">
      <dgm:prSet presAssocID="{BA0F309B-EC37-446D-8CAD-3EC70DD46773}" presName="sibTrans" presStyleCnt="0"/>
      <dgm:spPr/>
      <dgm:t>
        <a:bodyPr/>
        <a:lstStyle/>
        <a:p>
          <a:endParaRPr lang="ru-RU"/>
        </a:p>
      </dgm:t>
    </dgm:pt>
    <dgm:pt modelId="{3C013DA4-7D1F-449B-BF5B-076935AB4DC1}" type="pres">
      <dgm:prSet presAssocID="{D33F763D-AC2B-41FE-A2FB-EF01A9A00B6D}" presName="node" presStyleLbl="node1" presStyleIdx="7" presStyleCnt="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5D6B03-B80D-42DC-B3CE-10ADD15DA1B8}" type="pres">
      <dgm:prSet presAssocID="{412CA459-8B20-4E24-9C5A-6C981D24FBD9}" presName="sibTrans" presStyleCnt="0"/>
      <dgm:spPr/>
      <dgm:t>
        <a:bodyPr/>
        <a:lstStyle/>
        <a:p>
          <a:endParaRPr lang="ru-RU"/>
        </a:p>
      </dgm:t>
    </dgm:pt>
    <dgm:pt modelId="{7DA27CEE-2B27-49FF-B849-05CCE0D619FD}" type="pres">
      <dgm:prSet presAssocID="{E07C4C26-1DD2-43B2-A02E-C39F11B24924}" presName="node" presStyleLbl="node1" presStyleIdx="8" presStyleCnt="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F7294F-1811-46DB-BE6C-E860C9F537F9}" type="pres">
      <dgm:prSet presAssocID="{A6B6D4B6-9A78-4D11-A975-9B717966395B}" presName="sibTrans" presStyleCnt="0"/>
      <dgm:spPr/>
      <dgm:t>
        <a:bodyPr/>
        <a:lstStyle/>
        <a:p>
          <a:endParaRPr lang="ru-RU"/>
        </a:p>
      </dgm:t>
    </dgm:pt>
    <dgm:pt modelId="{7C676970-51A6-4085-88FC-05DCCE7A5039}" type="pres">
      <dgm:prSet presAssocID="{26E746BC-3659-4490-B9FE-6B52DD0F4C3C}" presName="node" presStyleLbl="node1" presStyleIdx="9" presStyleCnt="16" custLinFactNeighborX="-438" custLinFactNeighborY="9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B5EEB2-D4A9-4980-9BD8-15F0BBC268BA}" type="pres">
      <dgm:prSet presAssocID="{2B7CAA12-EA67-4EBA-94D0-EA1DCD3533A1}" presName="sibTrans" presStyleCnt="0"/>
      <dgm:spPr/>
      <dgm:t>
        <a:bodyPr/>
        <a:lstStyle/>
        <a:p>
          <a:endParaRPr lang="ru-RU"/>
        </a:p>
      </dgm:t>
    </dgm:pt>
    <dgm:pt modelId="{D681585C-4AD1-4B43-ADCD-EE6523C2E8EC}" type="pres">
      <dgm:prSet presAssocID="{0EBAC977-52CA-468F-A713-B6A84AB736E4}" presName="node" presStyleLbl="node1" presStyleIdx="10" presStyleCnt="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F275A0-74BC-40F8-8B2A-7C4E8D8B0A83}" type="pres">
      <dgm:prSet presAssocID="{1D9FC6BF-BB4E-4845-B8B8-B56D40B05B8E}" presName="sibTrans" presStyleCnt="0"/>
      <dgm:spPr/>
      <dgm:t>
        <a:bodyPr/>
        <a:lstStyle/>
        <a:p>
          <a:endParaRPr lang="ru-RU"/>
        </a:p>
      </dgm:t>
    </dgm:pt>
    <dgm:pt modelId="{E22DB659-7BFD-4BCF-B9AC-20AC9F865F4B}" type="pres">
      <dgm:prSet presAssocID="{08E72E47-F5FA-42B5-9D0B-9FD63539AD69}" presName="node" presStyleLbl="node1" presStyleIdx="11" presStyleCnt="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15370C-8396-40AC-B3A5-05D953298272}" type="pres">
      <dgm:prSet presAssocID="{EDAD8982-068E-4B99-97F0-0D0CBAAFA3AF}" presName="sibTrans" presStyleCnt="0"/>
      <dgm:spPr/>
      <dgm:t>
        <a:bodyPr/>
        <a:lstStyle/>
        <a:p>
          <a:endParaRPr lang="ru-RU"/>
        </a:p>
      </dgm:t>
    </dgm:pt>
    <dgm:pt modelId="{9FEFBD48-9C65-4663-B3E6-77447ADD697E}" type="pres">
      <dgm:prSet presAssocID="{B61E20C4-B54B-4020-9AC2-D7796214AA51}" presName="node" presStyleLbl="node1" presStyleIdx="12" presStyleCnt="16" custLinFactNeighborX="-2954" custLinFactNeighborY="13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0F33A5-ED2E-4C31-98DB-9A9AA6B52D02}" type="pres">
      <dgm:prSet presAssocID="{B2056E7B-7B40-435E-9480-818B96EFB3F9}" presName="sibTrans" presStyleCnt="0"/>
      <dgm:spPr/>
      <dgm:t>
        <a:bodyPr/>
        <a:lstStyle/>
        <a:p>
          <a:endParaRPr lang="ru-RU"/>
        </a:p>
      </dgm:t>
    </dgm:pt>
    <dgm:pt modelId="{EF39ECF0-7967-4C4A-A3F3-3E3F17130370}" type="pres">
      <dgm:prSet presAssocID="{258D2EB9-7BE8-4CA4-8BE3-25FA6D1EF130}" presName="node" presStyleLbl="node1" presStyleIdx="13" presStyleCnt="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49E74A-F4E6-487D-9E49-C84F7A4392B8}" type="pres">
      <dgm:prSet presAssocID="{64F1151D-48F8-41AB-A481-B6E2ED88FE52}" presName="sibTrans" presStyleCnt="0"/>
      <dgm:spPr/>
      <dgm:t>
        <a:bodyPr/>
        <a:lstStyle/>
        <a:p>
          <a:endParaRPr lang="ru-RU"/>
        </a:p>
      </dgm:t>
    </dgm:pt>
    <dgm:pt modelId="{420DE130-4E16-4FB6-B84B-7BFE9F6E66AC}" type="pres">
      <dgm:prSet presAssocID="{EF8EA549-B037-4BE9-9C3E-CEA4B4C482AB}" presName="node" presStyleLbl="node1" presStyleIdx="14" presStyleCnt="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AA6397-864A-4258-8CD2-E5C427305EC3}" type="pres">
      <dgm:prSet presAssocID="{364510E9-81B5-4E23-B281-96A47F7C1646}" presName="sibTrans" presStyleCnt="0"/>
      <dgm:spPr/>
      <dgm:t>
        <a:bodyPr/>
        <a:lstStyle/>
        <a:p>
          <a:endParaRPr lang="ru-RU"/>
        </a:p>
      </dgm:t>
    </dgm:pt>
    <dgm:pt modelId="{A04B2CC1-9886-43FD-AC75-A5EF9F200B70}" type="pres">
      <dgm:prSet presAssocID="{20393834-6CB6-4E1F-BE26-AA8327B3FE11}" presName="node" presStyleLbl="node1" presStyleIdx="15" presStyleCnt="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6D55F85-AB81-4DC8-9CA4-F882E6EF922B}" type="presOf" srcId="{D33F763D-AC2B-41FE-A2FB-EF01A9A00B6D}" destId="{3C013DA4-7D1F-449B-BF5B-076935AB4DC1}" srcOrd="0" destOrd="0" presId="urn:microsoft.com/office/officeart/2005/8/layout/default"/>
    <dgm:cxn modelId="{4BF444BF-6C7F-4814-A87F-007877E83B7B}" srcId="{5B2E60E0-612E-462B-B924-20253C982B14}" destId="{0EBAC977-52CA-468F-A713-B6A84AB736E4}" srcOrd="10" destOrd="0" parTransId="{C6241D74-4D82-475C-AF36-2FEC6702B61B}" sibTransId="{1D9FC6BF-BB4E-4845-B8B8-B56D40B05B8E}"/>
    <dgm:cxn modelId="{779CD3C3-4973-4F93-88CE-3A54A0BA402A}" type="presOf" srcId="{D4B7EC5A-45EE-4EDE-A852-A17230CA1EFD}" destId="{2CBA52C5-7A88-4BC4-B8FC-E2DE57DD066B}" srcOrd="0" destOrd="0" presId="urn:microsoft.com/office/officeart/2005/8/layout/default"/>
    <dgm:cxn modelId="{6BC0045B-6FD1-4C9B-AD19-108D986D3913}" type="presOf" srcId="{26E746BC-3659-4490-B9FE-6B52DD0F4C3C}" destId="{7C676970-51A6-4085-88FC-05DCCE7A5039}" srcOrd="0" destOrd="0" presId="urn:microsoft.com/office/officeart/2005/8/layout/default"/>
    <dgm:cxn modelId="{F4B72B06-410B-468E-9DAA-CE8C8837D38D}" srcId="{5B2E60E0-612E-462B-B924-20253C982B14}" destId="{E48F4C7E-983A-4E11-ADED-19AAD07F832B}" srcOrd="4" destOrd="0" parTransId="{A5FE1725-05EE-4364-A222-5343CB55A17A}" sibTransId="{0A92FD3C-99CC-4E6F-981A-E8432274B190}"/>
    <dgm:cxn modelId="{07ED13DF-AB52-4756-8A54-DD802D8253F8}" type="presOf" srcId="{5B90EF44-23D4-445F-91FD-C95A0365AED7}" destId="{63EC7FE8-3F02-448B-A8A4-DEA083D737B7}" srcOrd="0" destOrd="0" presId="urn:microsoft.com/office/officeart/2005/8/layout/default"/>
    <dgm:cxn modelId="{F27A0BA6-4964-4154-9287-8EAF1AAF01C2}" srcId="{5B2E60E0-612E-462B-B924-20253C982B14}" destId="{0B0FC37D-4744-4CBA-AF4F-5FA064CE3923}" srcOrd="0" destOrd="0" parTransId="{E3AD12FB-C435-40BB-ABA1-B727621253E9}" sibTransId="{AEAA2CA4-CF29-4EBF-92A8-24AA62093BD5}"/>
    <dgm:cxn modelId="{564184E1-DEBA-47AC-8F28-E3C7501D917A}" srcId="{5B2E60E0-612E-462B-B924-20253C982B14}" destId="{5B90EF44-23D4-445F-91FD-C95A0365AED7}" srcOrd="1" destOrd="0" parTransId="{453AA514-D648-4C74-B5E2-D23581324BD7}" sibTransId="{D9DC8B79-975E-4647-B510-5CE465268D8E}"/>
    <dgm:cxn modelId="{8466AFB8-D616-45B8-A63C-72CCD0FF20EF}" type="presOf" srcId="{08E72E47-F5FA-42B5-9D0B-9FD63539AD69}" destId="{E22DB659-7BFD-4BCF-B9AC-20AC9F865F4B}" srcOrd="0" destOrd="0" presId="urn:microsoft.com/office/officeart/2005/8/layout/default"/>
    <dgm:cxn modelId="{0672DE23-5545-4033-8734-209FA713F19B}" type="presOf" srcId="{3EE72004-37F5-4454-80F8-57E3BF3C6D97}" destId="{D04E7927-6ADF-4F4D-8D4B-5D128C69A629}" srcOrd="0" destOrd="0" presId="urn:microsoft.com/office/officeart/2005/8/layout/default"/>
    <dgm:cxn modelId="{91DCE92E-9E66-4997-A094-B5FD758B15AF}" type="presOf" srcId="{B61E20C4-B54B-4020-9AC2-D7796214AA51}" destId="{9FEFBD48-9C65-4663-B3E6-77447ADD697E}" srcOrd="0" destOrd="0" presId="urn:microsoft.com/office/officeart/2005/8/layout/default"/>
    <dgm:cxn modelId="{CB2509EC-E0A6-4374-87EE-DD2D22838597}" type="presOf" srcId="{5B2E60E0-612E-462B-B924-20253C982B14}" destId="{283EF519-78A1-4FFC-85BD-0866179B54EC}" srcOrd="0" destOrd="0" presId="urn:microsoft.com/office/officeart/2005/8/layout/default"/>
    <dgm:cxn modelId="{DA1824B9-8782-4EB8-AC48-8464A9612F3A}" type="presOf" srcId="{E48F4C7E-983A-4E11-ADED-19AAD07F832B}" destId="{94867D65-4AC4-46FF-AE6A-4203C2B68C6F}" srcOrd="0" destOrd="0" presId="urn:microsoft.com/office/officeart/2005/8/layout/default"/>
    <dgm:cxn modelId="{FFBC97C7-6F34-411A-97EC-99A48C5BA50E}" srcId="{5B2E60E0-612E-462B-B924-20253C982B14}" destId="{20393834-6CB6-4E1F-BE26-AA8327B3FE11}" srcOrd="15" destOrd="0" parTransId="{D763A603-9905-48F9-8F60-9EA4FD522981}" sibTransId="{72129679-3680-47DF-B934-8F6553ADF739}"/>
    <dgm:cxn modelId="{E0650E79-34DF-49E5-B383-42BE18F027DA}" type="presOf" srcId="{258D2EB9-7BE8-4CA4-8BE3-25FA6D1EF130}" destId="{EF39ECF0-7967-4C4A-A3F3-3E3F17130370}" srcOrd="0" destOrd="0" presId="urn:microsoft.com/office/officeart/2005/8/layout/default"/>
    <dgm:cxn modelId="{D0C14495-3311-42B1-A5A3-444D35C5ABAD}" type="presOf" srcId="{5289FEE1-C2D3-4690-B36B-D6896C5BDFF5}" destId="{FCFB199D-C063-4A6B-83E1-12AC018258B4}" srcOrd="0" destOrd="0" presId="urn:microsoft.com/office/officeart/2005/8/layout/default"/>
    <dgm:cxn modelId="{091D80B7-41B2-431F-878A-F9A4AF655DEA}" srcId="{5B2E60E0-612E-462B-B924-20253C982B14}" destId="{B61E20C4-B54B-4020-9AC2-D7796214AA51}" srcOrd="12" destOrd="0" parTransId="{EEED22C8-3F0A-426B-A9FB-1645292BA6D3}" sibTransId="{B2056E7B-7B40-435E-9480-818B96EFB3F9}"/>
    <dgm:cxn modelId="{B81CA083-19DD-4646-BDAF-A991250190EE}" type="presOf" srcId="{0EBAC977-52CA-468F-A713-B6A84AB736E4}" destId="{D681585C-4AD1-4B43-ADCD-EE6523C2E8EC}" srcOrd="0" destOrd="0" presId="urn:microsoft.com/office/officeart/2005/8/layout/default"/>
    <dgm:cxn modelId="{868E6E3C-F512-4A12-8290-88D954A224E1}" type="presOf" srcId="{0B0FC37D-4744-4CBA-AF4F-5FA064CE3923}" destId="{A98D5B7C-0F7E-4671-82FE-2EF923BD2F75}" srcOrd="0" destOrd="0" presId="urn:microsoft.com/office/officeart/2005/8/layout/default"/>
    <dgm:cxn modelId="{C33C3669-2CDA-4FCD-B5DE-81FD55A7286C}" srcId="{5B2E60E0-612E-462B-B924-20253C982B14}" destId="{08E72E47-F5FA-42B5-9D0B-9FD63539AD69}" srcOrd="11" destOrd="0" parTransId="{A2EAB4E5-C6C7-4618-8F97-8C6D7E7B22EB}" sibTransId="{EDAD8982-068E-4B99-97F0-0D0CBAAFA3AF}"/>
    <dgm:cxn modelId="{54F6F486-B2E4-4048-97F1-78481AD42DBD}" type="presOf" srcId="{EF8EA549-B037-4BE9-9C3E-CEA4B4C482AB}" destId="{420DE130-4E16-4FB6-B84B-7BFE9F6E66AC}" srcOrd="0" destOrd="0" presId="urn:microsoft.com/office/officeart/2005/8/layout/default"/>
    <dgm:cxn modelId="{0BD154D9-3402-4C26-8712-794A8063E05C}" srcId="{5B2E60E0-612E-462B-B924-20253C982B14}" destId="{EF8EA549-B037-4BE9-9C3E-CEA4B4C482AB}" srcOrd="14" destOrd="0" parTransId="{AF7F7A0C-18E1-426C-B45D-C28B49BEB9D0}" sibTransId="{364510E9-81B5-4E23-B281-96A47F7C1646}"/>
    <dgm:cxn modelId="{CD9D561C-CBA8-4035-BF06-1E095D618136}" type="presOf" srcId="{20393834-6CB6-4E1F-BE26-AA8327B3FE11}" destId="{A04B2CC1-9886-43FD-AC75-A5EF9F200B70}" srcOrd="0" destOrd="0" presId="urn:microsoft.com/office/officeart/2005/8/layout/default"/>
    <dgm:cxn modelId="{61C4EBD7-7740-4315-8A52-07DB39B6E843}" srcId="{5B2E60E0-612E-462B-B924-20253C982B14}" destId="{D4B7EC5A-45EE-4EDE-A852-A17230CA1EFD}" srcOrd="2" destOrd="0" parTransId="{527B7F27-9DB3-4A33-9EDF-EBF03F4C9D89}" sibTransId="{923A5402-A0B0-46FF-A971-33D95E427B01}"/>
    <dgm:cxn modelId="{77E44E72-C070-4D3A-BA11-23035055B0CE}" srcId="{5B2E60E0-612E-462B-B924-20253C982B14}" destId="{D33F763D-AC2B-41FE-A2FB-EF01A9A00B6D}" srcOrd="7" destOrd="0" parTransId="{C8B2AB0A-2986-4BED-B4B2-4D0100372B28}" sibTransId="{412CA459-8B20-4E24-9C5A-6C981D24FBD9}"/>
    <dgm:cxn modelId="{09CA233E-9054-4B2D-9832-2ADCEC5B6D12}" type="presOf" srcId="{E07C4C26-1DD2-43B2-A02E-C39F11B24924}" destId="{7DA27CEE-2B27-49FF-B849-05CCE0D619FD}" srcOrd="0" destOrd="0" presId="urn:microsoft.com/office/officeart/2005/8/layout/default"/>
    <dgm:cxn modelId="{E11E9304-707E-483B-B038-DD0B8C2F989D}" srcId="{5B2E60E0-612E-462B-B924-20253C982B14}" destId="{258D2EB9-7BE8-4CA4-8BE3-25FA6D1EF130}" srcOrd="13" destOrd="0" parTransId="{CB98C5FC-3701-4EF1-AEBD-4BC34D627772}" sibTransId="{64F1151D-48F8-41AB-A481-B6E2ED88FE52}"/>
    <dgm:cxn modelId="{E8168BAA-387C-49DD-8853-DEBA5C58BA20}" srcId="{5B2E60E0-612E-462B-B924-20253C982B14}" destId="{5289FEE1-C2D3-4690-B36B-D6896C5BDFF5}" srcOrd="3" destOrd="0" parTransId="{925DB456-EAAD-4B9B-9EB4-1DF440E02CCA}" sibTransId="{12B15A3C-5E72-4ACD-B5EC-5D836FA3D0D3}"/>
    <dgm:cxn modelId="{2F693E03-2D61-4980-91AC-154DEF5D3CC6}" srcId="{5B2E60E0-612E-462B-B924-20253C982B14}" destId="{605F6C79-6E7D-4F97-8CDF-5128E5A73E49}" srcOrd="5" destOrd="0" parTransId="{77E3E1E7-995D-406B-92E7-07CE218DF86F}" sibTransId="{ED923EEE-42FF-4CF3-B6B9-51CE73DCE8B1}"/>
    <dgm:cxn modelId="{71B7D86F-64F1-4898-87A5-0B82848FB959}" srcId="{5B2E60E0-612E-462B-B924-20253C982B14}" destId="{26E746BC-3659-4490-B9FE-6B52DD0F4C3C}" srcOrd="9" destOrd="0" parTransId="{4431E65A-FB12-466E-BCB3-A7593D7B31A7}" sibTransId="{2B7CAA12-EA67-4EBA-94D0-EA1DCD3533A1}"/>
    <dgm:cxn modelId="{996215D2-08B4-4575-B526-7BAC5F300922}" srcId="{5B2E60E0-612E-462B-B924-20253C982B14}" destId="{3EE72004-37F5-4454-80F8-57E3BF3C6D97}" srcOrd="6" destOrd="0" parTransId="{F0373019-61F2-467B-B558-DD188F2220B7}" sibTransId="{BA0F309B-EC37-446D-8CAD-3EC70DD46773}"/>
    <dgm:cxn modelId="{94941FBE-59BB-4C30-8BB8-ECAD4302A46F}" type="presOf" srcId="{605F6C79-6E7D-4F97-8CDF-5128E5A73E49}" destId="{9F1A814E-6E8F-4CFA-8504-8939BA0AB295}" srcOrd="0" destOrd="0" presId="urn:microsoft.com/office/officeart/2005/8/layout/default"/>
    <dgm:cxn modelId="{09C1F754-B42A-4EE3-8F5B-AF85040F8E73}" srcId="{5B2E60E0-612E-462B-B924-20253C982B14}" destId="{E07C4C26-1DD2-43B2-A02E-C39F11B24924}" srcOrd="8" destOrd="0" parTransId="{A46A711B-C2A0-48A2-B3A7-AA94F471A65A}" sibTransId="{A6B6D4B6-9A78-4D11-A975-9B717966395B}"/>
    <dgm:cxn modelId="{22A4CDC5-8724-40B7-AD34-B2898EC243DC}" type="presParOf" srcId="{283EF519-78A1-4FFC-85BD-0866179B54EC}" destId="{A98D5B7C-0F7E-4671-82FE-2EF923BD2F75}" srcOrd="0" destOrd="0" presId="urn:microsoft.com/office/officeart/2005/8/layout/default"/>
    <dgm:cxn modelId="{982F9E19-072B-4D8E-8054-1411FC4E4B41}" type="presParOf" srcId="{283EF519-78A1-4FFC-85BD-0866179B54EC}" destId="{191B6C7A-1A67-4BDB-BF9D-F028A23FF949}" srcOrd="1" destOrd="0" presId="urn:microsoft.com/office/officeart/2005/8/layout/default"/>
    <dgm:cxn modelId="{9373CF2D-8E0D-4FC2-A0A5-CCC9B7D6F984}" type="presParOf" srcId="{283EF519-78A1-4FFC-85BD-0866179B54EC}" destId="{63EC7FE8-3F02-448B-A8A4-DEA083D737B7}" srcOrd="2" destOrd="0" presId="urn:microsoft.com/office/officeart/2005/8/layout/default"/>
    <dgm:cxn modelId="{E0804ACE-3523-4CBA-9526-088E405F7758}" type="presParOf" srcId="{283EF519-78A1-4FFC-85BD-0866179B54EC}" destId="{8F3C586B-CC14-4F5F-A6F8-DF1A62045195}" srcOrd="3" destOrd="0" presId="urn:microsoft.com/office/officeart/2005/8/layout/default"/>
    <dgm:cxn modelId="{4DBBB226-33C2-4007-A736-B04DF8DC6340}" type="presParOf" srcId="{283EF519-78A1-4FFC-85BD-0866179B54EC}" destId="{2CBA52C5-7A88-4BC4-B8FC-E2DE57DD066B}" srcOrd="4" destOrd="0" presId="urn:microsoft.com/office/officeart/2005/8/layout/default"/>
    <dgm:cxn modelId="{75B34BB4-2E26-45EB-81F4-A8376239D374}" type="presParOf" srcId="{283EF519-78A1-4FFC-85BD-0866179B54EC}" destId="{B52A1A8A-9739-4EA1-8176-E61A94BC8C78}" srcOrd="5" destOrd="0" presId="urn:microsoft.com/office/officeart/2005/8/layout/default"/>
    <dgm:cxn modelId="{FBBFBAC9-0820-4D01-80D8-BA37412EACE6}" type="presParOf" srcId="{283EF519-78A1-4FFC-85BD-0866179B54EC}" destId="{FCFB199D-C063-4A6B-83E1-12AC018258B4}" srcOrd="6" destOrd="0" presId="urn:microsoft.com/office/officeart/2005/8/layout/default"/>
    <dgm:cxn modelId="{9699C0AF-2DDC-4F25-B72D-150BB3CE901E}" type="presParOf" srcId="{283EF519-78A1-4FFC-85BD-0866179B54EC}" destId="{E17A9B6D-57F9-4E41-8B7D-C3025DC4A9D5}" srcOrd="7" destOrd="0" presId="urn:microsoft.com/office/officeart/2005/8/layout/default"/>
    <dgm:cxn modelId="{3C6DE013-E2E3-430C-95DE-70380EBBDD87}" type="presParOf" srcId="{283EF519-78A1-4FFC-85BD-0866179B54EC}" destId="{94867D65-4AC4-46FF-AE6A-4203C2B68C6F}" srcOrd="8" destOrd="0" presId="urn:microsoft.com/office/officeart/2005/8/layout/default"/>
    <dgm:cxn modelId="{D0EC25BB-8621-4929-850F-D504C9B68DB5}" type="presParOf" srcId="{283EF519-78A1-4FFC-85BD-0866179B54EC}" destId="{2500A4BE-83B8-4FAC-B3AF-3DB395B14E58}" srcOrd="9" destOrd="0" presId="urn:microsoft.com/office/officeart/2005/8/layout/default"/>
    <dgm:cxn modelId="{678F5D85-94EC-47B2-BB8D-76077EC7ECE4}" type="presParOf" srcId="{283EF519-78A1-4FFC-85BD-0866179B54EC}" destId="{9F1A814E-6E8F-4CFA-8504-8939BA0AB295}" srcOrd="10" destOrd="0" presId="urn:microsoft.com/office/officeart/2005/8/layout/default"/>
    <dgm:cxn modelId="{C65197B3-ACF7-4C66-B97F-99E2907CE5D4}" type="presParOf" srcId="{283EF519-78A1-4FFC-85BD-0866179B54EC}" destId="{AF518B71-18CD-4BD7-B90E-0ADEC6D98A06}" srcOrd="11" destOrd="0" presId="urn:microsoft.com/office/officeart/2005/8/layout/default"/>
    <dgm:cxn modelId="{F1901184-FB63-40A8-ABF2-BD73282D64C1}" type="presParOf" srcId="{283EF519-78A1-4FFC-85BD-0866179B54EC}" destId="{D04E7927-6ADF-4F4D-8D4B-5D128C69A629}" srcOrd="12" destOrd="0" presId="urn:microsoft.com/office/officeart/2005/8/layout/default"/>
    <dgm:cxn modelId="{40F9A922-D367-4529-849B-24C4251CB04F}" type="presParOf" srcId="{283EF519-78A1-4FFC-85BD-0866179B54EC}" destId="{C04729E3-94A7-40FF-B0C5-FE8AD6865BB6}" srcOrd="13" destOrd="0" presId="urn:microsoft.com/office/officeart/2005/8/layout/default"/>
    <dgm:cxn modelId="{BAD2CAEF-6F43-4758-95DD-30E7F1623E26}" type="presParOf" srcId="{283EF519-78A1-4FFC-85BD-0866179B54EC}" destId="{3C013DA4-7D1F-449B-BF5B-076935AB4DC1}" srcOrd="14" destOrd="0" presId="urn:microsoft.com/office/officeart/2005/8/layout/default"/>
    <dgm:cxn modelId="{A778F6ED-1064-4E05-B714-0893523347E3}" type="presParOf" srcId="{283EF519-78A1-4FFC-85BD-0866179B54EC}" destId="{7C5D6B03-B80D-42DC-B3CE-10ADD15DA1B8}" srcOrd="15" destOrd="0" presId="urn:microsoft.com/office/officeart/2005/8/layout/default"/>
    <dgm:cxn modelId="{3BE6BADB-6A95-4A07-8572-EE6439804D63}" type="presParOf" srcId="{283EF519-78A1-4FFC-85BD-0866179B54EC}" destId="{7DA27CEE-2B27-49FF-B849-05CCE0D619FD}" srcOrd="16" destOrd="0" presId="urn:microsoft.com/office/officeart/2005/8/layout/default"/>
    <dgm:cxn modelId="{656EDBEE-2090-4CAE-9AA1-A5FFD1D29388}" type="presParOf" srcId="{283EF519-78A1-4FFC-85BD-0866179B54EC}" destId="{C4F7294F-1811-46DB-BE6C-E860C9F537F9}" srcOrd="17" destOrd="0" presId="urn:microsoft.com/office/officeart/2005/8/layout/default"/>
    <dgm:cxn modelId="{74DF3D4D-3519-44F2-91F2-8F1BB8C11B7A}" type="presParOf" srcId="{283EF519-78A1-4FFC-85BD-0866179B54EC}" destId="{7C676970-51A6-4085-88FC-05DCCE7A5039}" srcOrd="18" destOrd="0" presId="urn:microsoft.com/office/officeart/2005/8/layout/default"/>
    <dgm:cxn modelId="{9D5D766B-526D-47FD-BCEB-8A20B3ADC678}" type="presParOf" srcId="{283EF519-78A1-4FFC-85BD-0866179B54EC}" destId="{82B5EEB2-D4A9-4980-9BD8-15F0BBC268BA}" srcOrd="19" destOrd="0" presId="urn:microsoft.com/office/officeart/2005/8/layout/default"/>
    <dgm:cxn modelId="{C80476BE-FAA1-4DD8-8B01-3484CBF6F6D1}" type="presParOf" srcId="{283EF519-78A1-4FFC-85BD-0866179B54EC}" destId="{D681585C-4AD1-4B43-ADCD-EE6523C2E8EC}" srcOrd="20" destOrd="0" presId="urn:microsoft.com/office/officeart/2005/8/layout/default"/>
    <dgm:cxn modelId="{911464A8-D105-488D-883B-9377F9B6675C}" type="presParOf" srcId="{283EF519-78A1-4FFC-85BD-0866179B54EC}" destId="{D9F275A0-74BC-40F8-8B2A-7C4E8D8B0A83}" srcOrd="21" destOrd="0" presId="urn:microsoft.com/office/officeart/2005/8/layout/default"/>
    <dgm:cxn modelId="{01DF834E-2EC7-4892-BACA-3DA732E3D61C}" type="presParOf" srcId="{283EF519-78A1-4FFC-85BD-0866179B54EC}" destId="{E22DB659-7BFD-4BCF-B9AC-20AC9F865F4B}" srcOrd="22" destOrd="0" presId="urn:microsoft.com/office/officeart/2005/8/layout/default"/>
    <dgm:cxn modelId="{BB76C734-E95C-450E-989F-9179F557898E}" type="presParOf" srcId="{283EF519-78A1-4FFC-85BD-0866179B54EC}" destId="{BF15370C-8396-40AC-B3A5-05D953298272}" srcOrd="23" destOrd="0" presId="urn:microsoft.com/office/officeart/2005/8/layout/default"/>
    <dgm:cxn modelId="{AD528CEF-706E-40EA-8A22-F0F3096C5A1F}" type="presParOf" srcId="{283EF519-78A1-4FFC-85BD-0866179B54EC}" destId="{9FEFBD48-9C65-4663-B3E6-77447ADD697E}" srcOrd="24" destOrd="0" presId="urn:microsoft.com/office/officeart/2005/8/layout/default"/>
    <dgm:cxn modelId="{EAB2ACDE-D084-4FDC-A726-0617266F0D96}" type="presParOf" srcId="{283EF519-78A1-4FFC-85BD-0866179B54EC}" destId="{840F33A5-ED2E-4C31-98DB-9A9AA6B52D02}" srcOrd="25" destOrd="0" presId="urn:microsoft.com/office/officeart/2005/8/layout/default"/>
    <dgm:cxn modelId="{D93CB12D-8EB3-4032-8341-06C2FE90E2F8}" type="presParOf" srcId="{283EF519-78A1-4FFC-85BD-0866179B54EC}" destId="{EF39ECF0-7967-4C4A-A3F3-3E3F17130370}" srcOrd="26" destOrd="0" presId="urn:microsoft.com/office/officeart/2005/8/layout/default"/>
    <dgm:cxn modelId="{0BDD6631-0D5C-4BE5-B491-4BC79B76F334}" type="presParOf" srcId="{283EF519-78A1-4FFC-85BD-0866179B54EC}" destId="{2849E74A-F4E6-487D-9E49-C84F7A4392B8}" srcOrd="27" destOrd="0" presId="urn:microsoft.com/office/officeart/2005/8/layout/default"/>
    <dgm:cxn modelId="{FDE8031D-4BB5-45F6-8627-C52370E61249}" type="presParOf" srcId="{283EF519-78A1-4FFC-85BD-0866179B54EC}" destId="{420DE130-4E16-4FB6-B84B-7BFE9F6E66AC}" srcOrd="28" destOrd="0" presId="urn:microsoft.com/office/officeart/2005/8/layout/default"/>
    <dgm:cxn modelId="{DC11BA27-86AD-4CC2-AC9A-0799EF64F1A5}" type="presParOf" srcId="{283EF519-78A1-4FFC-85BD-0866179B54EC}" destId="{1BAA6397-864A-4258-8CD2-E5C427305EC3}" srcOrd="29" destOrd="0" presId="urn:microsoft.com/office/officeart/2005/8/layout/default"/>
    <dgm:cxn modelId="{D3C42CFF-378F-4AD8-A6AE-9BDED9D9929C}" type="presParOf" srcId="{283EF519-78A1-4FFC-85BD-0866179B54EC}" destId="{A04B2CC1-9886-43FD-AC75-A5EF9F200B70}" srcOrd="30" destOrd="0" presId="urn:microsoft.com/office/officeart/2005/8/layout/default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318B0C6-C739-4AB1-8E0C-060BD5FF48FC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64FDEAAC-A033-4275-A312-DA90CFBB80A3}">
      <dgm:prSet phldrT="[Текст]"/>
      <dgm:spPr/>
      <dgm:t>
        <a:bodyPr/>
        <a:lstStyle/>
        <a:p>
          <a:r>
            <a:rPr lang="ru-RU" b="1" dirty="0" smtClean="0"/>
            <a:t>Цель:</a:t>
          </a:r>
          <a:r>
            <a:rPr lang="ru-RU" dirty="0" smtClean="0"/>
            <a:t> Создание условий, способствующих интеграции инвалидов по зрению в общество и повышению  качества  их жизни на территории  Октябрьского района в городе Красноярске.</a:t>
          </a:r>
          <a:endParaRPr lang="ru-RU" dirty="0"/>
        </a:p>
      </dgm:t>
    </dgm:pt>
    <dgm:pt modelId="{47E8C213-95E6-4635-988E-D8AD86659256}" type="parTrans" cxnId="{C262EA09-6AEE-4398-BB69-CC1EAB6DBE41}">
      <dgm:prSet/>
      <dgm:spPr/>
    </dgm:pt>
    <dgm:pt modelId="{789A742D-7147-412A-ABDE-799E7FF0EC3B}" type="sibTrans" cxnId="{C262EA09-6AEE-4398-BB69-CC1EAB6DBE41}">
      <dgm:prSet/>
      <dgm:spPr/>
    </dgm:pt>
    <dgm:pt modelId="{EB0B242D-872F-42A0-A394-989DFB777241}">
      <dgm:prSet phldrT="[Текст]"/>
      <dgm:spPr/>
      <dgm:t>
        <a:bodyPr/>
        <a:lstStyle/>
        <a:p>
          <a:r>
            <a:rPr lang="ru-RU" b="1" dirty="0" smtClean="0"/>
            <a:t>Задачи:</a:t>
          </a:r>
          <a:endParaRPr lang="ru-RU" dirty="0" smtClean="0"/>
        </a:p>
        <a:p>
          <a:r>
            <a:rPr lang="ru-RU" dirty="0" smtClean="0"/>
            <a:t>-  обеспечение равного доступа инвалидов к объектам социальной инфраструктуры в различных сферах жизнедеятельности инвалидов по зрению;</a:t>
          </a:r>
          <a:br>
            <a:rPr lang="ru-RU" dirty="0" smtClean="0"/>
          </a:br>
          <a:endParaRPr lang="ru-RU" dirty="0"/>
        </a:p>
      </dgm:t>
    </dgm:pt>
    <dgm:pt modelId="{DC59406A-5DB9-4FBA-B7F8-E0A611897DA2}" type="parTrans" cxnId="{7B7F6A06-C20C-42EA-8F12-29B515988B5B}">
      <dgm:prSet/>
      <dgm:spPr/>
    </dgm:pt>
    <dgm:pt modelId="{F1AE9F3C-18EB-4FD3-AC26-981E2A46990B}" type="sibTrans" cxnId="{7B7F6A06-C20C-42EA-8F12-29B515988B5B}">
      <dgm:prSet/>
      <dgm:spPr/>
    </dgm:pt>
    <dgm:pt modelId="{ACC18064-E587-4BEC-A331-220B942C5E93}">
      <dgm:prSet phldrT="[Текст]" phldr="1"/>
      <dgm:spPr/>
      <dgm:t>
        <a:bodyPr/>
        <a:lstStyle/>
        <a:p>
          <a:endParaRPr lang="ru-RU" dirty="0"/>
        </a:p>
      </dgm:t>
    </dgm:pt>
    <dgm:pt modelId="{CF620515-42D8-46FD-A44A-3CC8B6AFA60F}" type="parTrans" cxnId="{795EE99A-BF98-4776-9E99-1ED7829A105D}">
      <dgm:prSet/>
      <dgm:spPr/>
    </dgm:pt>
    <dgm:pt modelId="{265E4B18-6E7F-4E17-93C3-84346C9B783D}" type="sibTrans" cxnId="{795EE99A-BF98-4776-9E99-1ED7829A105D}">
      <dgm:prSet/>
      <dgm:spPr/>
    </dgm:pt>
    <dgm:pt modelId="{DD53CD1A-9B33-4A07-9F60-537AB02EE6F7}" type="pres">
      <dgm:prSet presAssocID="{9318B0C6-C739-4AB1-8E0C-060BD5FF48FC}" presName="compositeShape" presStyleCnt="0">
        <dgm:presLayoutVars>
          <dgm:dir/>
          <dgm:resizeHandles/>
        </dgm:presLayoutVars>
      </dgm:prSet>
      <dgm:spPr/>
    </dgm:pt>
    <dgm:pt modelId="{1EA70104-4021-4C09-9B31-15034D199BBE}" type="pres">
      <dgm:prSet presAssocID="{9318B0C6-C739-4AB1-8E0C-060BD5FF48FC}" presName="pyramid" presStyleLbl="node1" presStyleIdx="0" presStyleCnt="1"/>
      <dgm:spPr/>
    </dgm:pt>
    <dgm:pt modelId="{9689B7EE-FA12-4097-91B3-8AA8763F9524}" type="pres">
      <dgm:prSet presAssocID="{9318B0C6-C739-4AB1-8E0C-060BD5FF48FC}" presName="theList" presStyleCnt="0"/>
      <dgm:spPr/>
    </dgm:pt>
    <dgm:pt modelId="{EF3729CF-D6E5-4383-8842-BD6D4435AB4C}" type="pres">
      <dgm:prSet presAssocID="{64FDEAAC-A033-4275-A312-DA90CFBB80A3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17D504-F03D-4510-A5D8-6D6B63006C99}" type="pres">
      <dgm:prSet presAssocID="{64FDEAAC-A033-4275-A312-DA90CFBB80A3}" presName="aSpace" presStyleCnt="0"/>
      <dgm:spPr/>
    </dgm:pt>
    <dgm:pt modelId="{86DB6C40-05AF-48B9-8818-129182BE12D0}" type="pres">
      <dgm:prSet presAssocID="{EB0B242D-872F-42A0-A394-989DFB777241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B55693-C7D8-452C-B03A-E4E932DDD995}" type="pres">
      <dgm:prSet presAssocID="{EB0B242D-872F-42A0-A394-989DFB777241}" presName="aSpace" presStyleCnt="0"/>
      <dgm:spPr/>
    </dgm:pt>
    <dgm:pt modelId="{2CA38D80-AFA8-414A-B6BC-3315F4F3A688}" type="pres">
      <dgm:prSet presAssocID="{ACC18064-E587-4BEC-A331-220B942C5E93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88654B-551C-4B41-8F3C-CCA37E3ED01A}" type="pres">
      <dgm:prSet presAssocID="{ACC18064-E587-4BEC-A331-220B942C5E93}" presName="aSpace" presStyleCnt="0"/>
      <dgm:spPr/>
    </dgm:pt>
  </dgm:ptLst>
  <dgm:cxnLst>
    <dgm:cxn modelId="{BDE61C0B-9775-42E4-B6AE-06AE68864FB6}" type="presOf" srcId="{9318B0C6-C739-4AB1-8E0C-060BD5FF48FC}" destId="{DD53CD1A-9B33-4A07-9F60-537AB02EE6F7}" srcOrd="0" destOrd="0" presId="urn:microsoft.com/office/officeart/2005/8/layout/pyramid2"/>
    <dgm:cxn modelId="{C262EA09-6AEE-4398-BB69-CC1EAB6DBE41}" srcId="{9318B0C6-C739-4AB1-8E0C-060BD5FF48FC}" destId="{64FDEAAC-A033-4275-A312-DA90CFBB80A3}" srcOrd="0" destOrd="0" parTransId="{47E8C213-95E6-4635-988E-D8AD86659256}" sibTransId="{789A742D-7147-412A-ABDE-799E7FF0EC3B}"/>
    <dgm:cxn modelId="{7B7F6A06-C20C-42EA-8F12-29B515988B5B}" srcId="{9318B0C6-C739-4AB1-8E0C-060BD5FF48FC}" destId="{EB0B242D-872F-42A0-A394-989DFB777241}" srcOrd="1" destOrd="0" parTransId="{DC59406A-5DB9-4FBA-B7F8-E0A611897DA2}" sibTransId="{F1AE9F3C-18EB-4FD3-AC26-981E2A46990B}"/>
    <dgm:cxn modelId="{7907D4CA-149D-46D8-BC5D-9EE41D65004B}" type="presOf" srcId="{ACC18064-E587-4BEC-A331-220B942C5E93}" destId="{2CA38D80-AFA8-414A-B6BC-3315F4F3A688}" srcOrd="0" destOrd="0" presId="urn:microsoft.com/office/officeart/2005/8/layout/pyramid2"/>
    <dgm:cxn modelId="{0A1DD524-7628-45F9-9FD2-3EA379E1E0C2}" type="presOf" srcId="{EB0B242D-872F-42A0-A394-989DFB777241}" destId="{86DB6C40-05AF-48B9-8818-129182BE12D0}" srcOrd="0" destOrd="0" presId="urn:microsoft.com/office/officeart/2005/8/layout/pyramid2"/>
    <dgm:cxn modelId="{795EE99A-BF98-4776-9E99-1ED7829A105D}" srcId="{9318B0C6-C739-4AB1-8E0C-060BD5FF48FC}" destId="{ACC18064-E587-4BEC-A331-220B942C5E93}" srcOrd="2" destOrd="0" parTransId="{CF620515-42D8-46FD-A44A-3CC8B6AFA60F}" sibTransId="{265E4B18-6E7F-4E17-93C3-84346C9B783D}"/>
    <dgm:cxn modelId="{1ECC8BC9-892A-4989-98AD-4FC9C26FF6B6}" type="presOf" srcId="{64FDEAAC-A033-4275-A312-DA90CFBB80A3}" destId="{EF3729CF-D6E5-4383-8842-BD6D4435AB4C}" srcOrd="0" destOrd="0" presId="urn:microsoft.com/office/officeart/2005/8/layout/pyramid2"/>
    <dgm:cxn modelId="{0C37AA1B-6CA8-4839-9E67-44DDF6EE8572}" type="presParOf" srcId="{DD53CD1A-9B33-4A07-9F60-537AB02EE6F7}" destId="{1EA70104-4021-4C09-9B31-15034D199BBE}" srcOrd="0" destOrd="0" presId="urn:microsoft.com/office/officeart/2005/8/layout/pyramid2"/>
    <dgm:cxn modelId="{73CE1A1A-8AA6-479D-9189-F65329178E0A}" type="presParOf" srcId="{DD53CD1A-9B33-4A07-9F60-537AB02EE6F7}" destId="{9689B7EE-FA12-4097-91B3-8AA8763F9524}" srcOrd="1" destOrd="0" presId="urn:microsoft.com/office/officeart/2005/8/layout/pyramid2"/>
    <dgm:cxn modelId="{E67BBA66-6D82-403D-BB5B-81B8A156DFF2}" type="presParOf" srcId="{9689B7EE-FA12-4097-91B3-8AA8763F9524}" destId="{EF3729CF-D6E5-4383-8842-BD6D4435AB4C}" srcOrd="0" destOrd="0" presId="urn:microsoft.com/office/officeart/2005/8/layout/pyramid2"/>
    <dgm:cxn modelId="{2B2D64FC-930C-4196-A67F-BA7920997111}" type="presParOf" srcId="{9689B7EE-FA12-4097-91B3-8AA8763F9524}" destId="{1017D504-F03D-4510-A5D8-6D6B63006C99}" srcOrd="1" destOrd="0" presId="urn:microsoft.com/office/officeart/2005/8/layout/pyramid2"/>
    <dgm:cxn modelId="{9A53C8BC-5759-4260-B612-9868D3B4F1A9}" type="presParOf" srcId="{9689B7EE-FA12-4097-91B3-8AA8763F9524}" destId="{86DB6C40-05AF-48B9-8818-129182BE12D0}" srcOrd="2" destOrd="0" presId="urn:microsoft.com/office/officeart/2005/8/layout/pyramid2"/>
    <dgm:cxn modelId="{38013113-26A2-44FA-97A8-142C2353EF0E}" type="presParOf" srcId="{9689B7EE-FA12-4097-91B3-8AA8763F9524}" destId="{94B55693-C7D8-452C-B03A-E4E932DDD995}" srcOrd="3" destOrd="0" presId="urn:microsoft.com/office/officeart/2005/8/layout/pyramid2"/>
    <dgm:cxn modelId="{71A45093-B147-4FA0-B449-A66482E65DB2}" type="presParOf" srcId="{9689B7EE-FA12-4097-91B3-8AA8763F9524}" destId="{2CA38D80-AFA8-414A-B6BC-3315F4F3A688}" srcOrd="4" destOrd="0" presId="urn:microsoft.com/office/officeart/2005/8/layout/pyramid2"/>
    <dgm:cxn modelId="{9E1AAC6D-C5DB-45E6-9545-ABF7F7DD2914}" type="presParOf" srcId="{9689B7EE-FA12-4097-91B3-8AA8763F9524}" destId="{4B88654B-551C-4B41-8F3C-CCA37E3ED01A}" srcOrd="5" destOrd="0" presId="urn:microsoft.com/office/officeart/2005/8/layout/pyramid2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318B0C6-C739-4AB1-8E0C-060BD5FF48FC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64FDEAAC-A033-4275-A312-DA90CFBB80A3}">
      <dgm:prSet phldrT="[Текст]"/>
      <dgm:spPr/>
      <dgm:t>
        <a:bodyPr/>
        <a:lstStyle/>
        <a:p>
          <a:r>
            <a:rPr lang="ru-RU" b="1" dirty="0" smtClean="0"/>
            <a:t>Цель:</a:t>
          </a:r>
          <a:r>
            <a:rPr lang="ru-RU" dirty="0" smtClean="0"/>
            <a:t> Создание условий, способствующих интеграции инвалидов по зрению в общество и повышению  качества  их жизни на территории  Октябрьского района в городе Красноярске.</a:t>
          </a:r>
          <a:endParaRPr lang="ru-RU" dirty="0"/>
        </a:p>
      </dgm:t>
    </dgm:pt>
    <dgm:pt modelId="{47E8C213-95E6-4635-988E-D8AD86659256}" type="parTrans" cxnId="{C262EA09-6AEE-4398-BB69-CC1EAB6DBE41}">
      <dgm:prSet/>
      <dgm:spPr/>
    </dgm:pt>
    <dgm:pt modelId="{789A742D-7147-412A-ABDE-799E7FF0EC3B}" type="sibTrans" cxnId="{C262EA09-6AEE-4398-BB69-CC1EAB6DBE41}">
      <dgm:prSet/>
      <dgm:spPr/>
    </dgm:pt>
    <dgm:pt modelId="{EB0B242D-872F-42A0-A394-989DFB777241}">
      <dgm:prSet phldrT="[Текст]"/>
      <dgm:spPr/>
      <dgm:t>
        <a:bodyPr/>
        <a:lstStyle/>
        <a:p>
          <a:r>
            <a:rPr lang="ru-RU" b="1" dirty="0" smtClean="0"/>
            <a:t>Задачи:</a:t>
          </a:r>
          <a:endParaRPr lang="ru-RU" dirty="0" smtClean="0"/>
        </a:p>
        <a:p>
          <a:r>
            <a:rPr lang="ru-RU" dirty="0" smtClean="0"/>
            <a:t>-  обеспечение равного доступа инвалидов к объектам социальной инфраструктуры в различных сферах жизнедеятельности инвалидов по зрению;</a:t>
          </a:r>
          <a:br>
            <a:rPr lang="ru-RU" dirty="0" smtClean="0"/>
          </a:br>
          <a:endParaRPr lang="ru-RU" dirty="0"/>
        </a:p>
      </dgm:t>
    </dgm:pt>
    <dgm:pt modelId="{DC59406A-5DB9-4FBA-B7F8-E0A611897DA2}" type="parTrans" cxnId="{7B7F6A06-C20C-42EA-8F12-29B515988B5B}">
      <dgm:prSet/>
      <dgm:spPr/>
    </dgm:pt>
    <dgm:pt modelId="{F1AE9F3C-18EB-4FD3-AC26-981E2A46990B}" type="sibTrans" cxnId="{7B7F6A06-C20C-42EA-8F12-29B515988B5B}">
      <dgm:prSet/>
      <dgm:spPr/>
    </dgm:pt>
    <dgm:pt modelId="{ACC18064-E587-4BEC-A331-220B942C5E93}">
      <dgm:prSet phldrT="[Текст]" phldr="1"/>
      <dgm:spPr/>
      <dgm:t>
        <a:bodyPr/>
        <a:lstStyle/>
        <a:p>
          <a:endParaRPr lang="ru-RU" dirty="0"/>
        </a:p>
      </dgm:t>
    </dgm:pt>
    <dgm:pt modelId="{CF620515-42D8-46FD-A44A-3CC8B6AFA60F}" type="parTrans" cxnId="{795EE99A-BF98-4776-9E99-1ED7829A105D}">
      <dgm:prSet/>
      <dgm:spPr/>
    </dgm:pt>
    <dgm:pt modelId="{265E4B18-6E7F-4E17-93C3-84346C9B783D}" type="sibTrans" cxnId="{795EE99A-BF98-4776-9E99-1ED7829A105D}">
      <dgm:prSet/>
      <dgm:spPr/>
    </dgm:pt>
    <dgm:pt modelId="{DD53CD1A-9B33-4A07-9F60-537AB02EE6F7}" type="pres">
      <dgm:prSet presAssocID="{9318B0C6-C739-4AB1-8E0C-060BD5FF48FC}" presName="compositeShape" presStyleCnt="0">
        <dgm:presLayoutVars>
          <dgm:dir/>
          <dgm:resizeHandles/>
        </dgm:presLayoutVars>
      </dgm:prSet>
      <dgm:spPr/>
    </dgm:pt>
    <dgm:pt modelId="{1EA70104-4021-4C09-9B31-15034D199BBE}" type="pres">
      <dgm:prSet presAssocID="{9318B0C6-C739-4AB1-8E0C-060BD5FF48FC}" presName="pyramid" presStyleLbl="node1" presStyleIdx="0" presStyleCnt="1"/>
      <dgm:spPr/>
    </dgm:pt>
    <dgm:pt modelId="{9689B7EE-FA12-4097-91B3-8AA8763F9524}" type="pres">
      <dgm:prSet presAssocID="{9318B0C6-C739-4AB1-8E0C-060BD5FF48FC}" presName="theList" presStyleCnt="0"/>
      <dgm:spPr/>
    </dgm:pt>
    <dgm:pt modelId="{EF3729CF-D6E5-4383-8842-BD6D4435AB4C}" type="pres">
      <dgm:prSet presAssocID="{64FDEAAC-A033-4275-A312-DA90CFBB80A3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17D504-F03D-4510-A5D8-6D6B63006C99}" type="pres">
      <dgm:prSet presAssocID="{64FDEAAC-A033-4275-A312-DA90CFBB80A3}" presName="aSpace" presStyleCnt="0"/>
      <dgm:spPr/>
    </dgm:pt>
    <dgm:pt modelId="{86DB6C40-05AF-48B9-8818-129182BE12D0}" type="pres">
      <dgm:prSet presAssocID="{EB0B242D-872F-42A0-A394-989DFB777241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B55693-C7D8-452C-B03A-E4E932DDD995}" type="pres">
      <dgm:prSet presAssocID="{EB0B242D-872F-42A0-A394-989DFB777241}" presName="aSpace" presStyleCnt="0"/>
      <dgm:spPr/>
    </dgm:pt>
    <dgm:pt modelId="{2CA38D80-AFA8-414A-B6BC-3315F4F3A688}" type="pres">
      <dgm:prSet presAssocID="{ACC18064-E587-4BEC-A331-220B942C5E93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88654B-551C-4B41-8F3C-CCA37E3ED01A}" type="pres">
      <dgm:prSet presAssocID="{ACC18064-E587-4BEC-A331-220B942C5E93}" presName="aSpace" presStyleCnt="0"/>
      <dgm:spPr/>
    </dgm:pt>
  </dgm:ptLst>
  <dgm:cxnLst>
    <dgm:cxn modelId="{C262EA09-6AEE-4398-BB69-CC1EAB6DBE41}" srcId="{9318B0C6-C739-4AB1-8E0C-060BD5FF48FC}" destId="{64FDEAAC-A033-4275-A312-DA90CFBB80A3}" srcOrd="0" destOrd="0" parTransId="{47E8C213-95E6-4635-988E-D8AD86659256}" sibTransId="{789A742D-7147-412A-ABDE-799E7FF0EC3B}"/>
    <dgm:cxn modelId="{7B7F6A06-C20C-42EA-8F12-29B515988B5B}" srcId="{9318B0C6-C739-4AB1-8E0C-060BD5FF48FC}" destId="{EB0B242D-872F-42A0-A394-989DFB777241}" srcOrd="1" destOrd="0" parTransId="{DC59406A-5DB9-4FBA-B7F8-E0A611897DA2}" sibTransId="{F1AE9F3C-18EB-4FD3-AC26-981E2A46990B}"/>
    <dgm:cxn modelId="{1693223A-0A3A-47BF-9958-BF0A8BCEF887}" type="presOf" srcId="{ACC18064-E587-4BEC-A331-220B942C5E93}" destId="{2CA38D80-AFA8-414A-B6BC-3315F4F3A688}" srcOrd="0" destOrd="0" presId="urn:microsoft.com/office/officeart/2005/8/layout/pyramid2"/>
    <dgm:cxn modelId="{FB25315E-482A-4055-AB68-C13C051FA809}" type="presOf" srcId="{64FDEAAC-A033-4275-A312-DA90CFBB80A3}" destId="{EF3729CF-D6E5-4383-8842-BD6D4435AB4C}" srcOrd="0" destOrd="0" presId="urn:microsoft.com/office/officeart/2005/8/layout/pyramid2"/>
    <dgm:cxn modelId="{BDD66EB2-8706-4BF5-A927-CAB98E49AF7F}" type="presOf" srcId="{EB0B242D-872F-42A0-A394-989DFB777241}" destId="{86DB6C40-05AF-48B9-8818-129182BE12D0}" srcOrd="0" destOrd="0" presId="urn:microsoft.com/office/officeart/2005/8/layout/pyramid2"/>
    <dgm:cxn modelId="{BF7A7650-3693-406E-AA3A-8ABCC2ABCEB7}" type="presOf" srcId="{9318B0C6-C739-4AB1-8E0C-060BD5FF48FC}" destId="{DD53CD1A-9B33-4A07-9F60-537AB02EE6F7}" srcOrd="0" destOrd="0" presId="urn:microsoft.com/office/officeart/2005/8/layout/pyramid2"/>
    <dgm:cxn modelId="{795EE99A-BF98-4776-9E99-1ED7829A105D}" srcId="{9318B0C6-C739-4AB1-8E0C-060BD5FF48FC}" destId="{ACC18064-E587-4BEC-A331-220B942C5E93}" srcOrd="2" destOrd="0" parTransId="{CF620515-42D8-46FD-A44A-3CC8B6AFA60F}" sibTransId="{265E4B18-6E7F-4E17-93C3-84346C9B783D}"/>
    <dgm:cxn modelId="{2D55C8FF-1B3A-4760-A2C2-7EC3F673E7A2}" type="presParOf" srcId="{DD53CD1A-9B33-4A07-9F60-537AB02EE6F7}" destId="{1EA70104-4021-4C09-9B31-15034D199BBE}" srcOrd="0" destOrd="0" presId="urn:microsoft.com/office/officeart/2005/8/layout/pyramid2"/>
    <dgm:cxn modelId="{69745349-CFCC-4011-A928-CED4C447D48E}" type="presParOf" srcId="{DD53CD1A-9B33-4A07-9F60-537AB02EE6F7}" destId="{9689B7EE-FA12-4097-91B3-8AA8763F9524}" srcOrd="1" destOrd="0" presId="urn:microsoft.com/office/officeart/2005/8/layout/pyramid2"/>
    <dgm:cxn modelId="{C85A7071-CD16-4A3D-BAD4-1E7D86E286A8}" type="presParOf" srcId="{9689B7EE-FA12-4097-91B3-8AA8763F9524}" destId="{EF3729CF-D6E5-4383-8842-BD6D4435AB4C}" srcOrd="0" destOrd="0" presId="urn:microsoft.com/office/officeart/2005/8/layout/pyramid2"/>
    <dgm:cxn modelId="{9F5228C7-8D3A-4CA0-8A24-E046BFF601DD}" type="presParOf" srcId="{9689B7EE-FA12-4097-91B3-8AA8763F9524}" destId="{1017D504-F03D-4510-A5D8-6D6B63006C99}" srcOrd="1" destOrd="0" presId="urn:microsoft.com/office/officeart/2005/8/layout/pyramid2"/>
    <dgm:cxn modelId="{C82456CE-B0F4-4E68-B5D7-3B91E0BEE1B4}" type="presParOf" srcId="{9689B7EE-FA12-4097-91B3-8AA8763F9524}" destId="{86DB6C40-05AF-48B9-8818-129182BE12D0}" srcOrd="2" destOrd="0" presId="urn:microsoft.com/office/officeart/2005/8/layout/pyramid2"/>
    <dgm:cxn modelId="{4CE2FCB1-8E5B-4039-8F93-64A9F52BB98A}" type="presParOf" srcId="{9689B7EE-FA12-4097-91B3-8AA8763F9524}" destId="{94B55693-C7D8-452C-B03A-E4E932DDD995}" srcOrd="3" destOrd="0" presId="urn:microsoft.com/office/officeart/2005/8/layout/pyramid2"/>
    <dgm:cxn modelId="{FB451103-D304-4E6E-BA2F-C731705E6574}" type="presParOf" srcId="{9689B7EE-FA12-4097-91B3-8AA8763F9524}" destId="{2CA38D80-AFA8-414A-B6BC-3315F4F3A688}" srcOrd="4" destOrd="0" presId="urn:microsoft.com/office/officeart/2005/8/layout/pyramid2"/>
    <dgm:cxn modelId="{69CAEC98-8A3C-453E-8082-250354AA2CB1}" type="presParOf" srcId="{9689B7EE-FA12-4097-91B3-8AA8763F9524}" destId="{4B88654B-551C-4B41-8F3C-CCA37E3ED01A}" srcOrd="5" destOrd="0" presId="urn:microsoft.com/office/officeart/2005/8/layout/pyramid2"/>
  </dgm:cxnLst>
  <dgm:bg/>
  <dgm:whole/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318B0C6-C739-4AB1-8E0C-060BD5FF48FC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64FDEAAC-A033-4275-A312-DA90CFBB80A3}">
      <dgm:prSet phldrT="[Текст]"/>
      <dgm:spPr/>
      <dgm:t>
        <a:bodyPr/>
        <a:lstStyle/>
        <a:p>
          <a:r>
            <a:rPr lang="ru-RU" b="1" dirty="0" smtClean="0"/>
            <a:t>Цель:</a:t>
          </a:r>
          <a:r>
            <a:rPr lang="ru-RU" dirty="0" smtClean="0"/>
            <a:t> Создание условий, способствующих интеграции инвалидов по зрению в общество и повышению  качества  их жизни на территории  Октябрьского района в городе Красноярске.</a:t>
          </a:r>
          <a:endParaRPr lang="ru-RU" dirty="0"/>
        </a:p>
      </dgm:t>
    </dgm:pt>
    <dgm:pt modelId="{47E8C213-95E6-4635-988E-D8AD86659256}" type="parTrans" cxnId="{C262EA09-6AEE-4398-BB69-CC1EAB6DBE41}">
      <dgm:prSet/>
      <dgm:spPr/>
    </dgm:pt>
    <dgm:pt modelId="{789A742D-7147-412A-ABDE-799E7FF0EC3B}" type="sibTrans" cxnId="{C262EA09-6AEE-4398-BB69-CC1EAB6DBE41}">
      <dgm:prSet/>
      <dgm:spPr/>
    </dgm:pt>
    <dgm:pt modelId="{EB0B242D-872F-42A0-A394-989DFB777241}">
      <dgm:prSet phldrT="[Текст]"/>
      <dgm:spPr/>
      <dgm:t>
        <a:bodyPr/>
        <a:lstStyle/>
        <a:p>
          <a:r>
            <a:rPr lang="ru-RU" b="1" dirty="0" smtClean="0"/>
            <a:t>Задачи:</a:t>
          </a:r>
          <a:endParaRPr lang="ru-RU" dirty="0" smtClean="0"/>
        </a:p>
        <a:p>
          <a:r>
            <a:rPr lang="ru-RU" dirty="0" smtClean="0"/>
            <a:t>-  обеспечение равного доступа инвалидов к объектам социальной инфраструктуры в различных сферах жизнедеятельности инвалидов по зрению;</a:t>
          </a:r>
          <a:br>
            <a:rPr lang="ru-RU" dirty="0" smtClean="0"/>
          </a:br>
          <a:endParaRPr lang="ru-RU" dirty="0"/>
        </a:p>
      </dgm:t>
    </dgm:pt>
    <dgm:pt modelId="{DC59406A-5DB9-4FBA-B7F8-E0A611897DA2}" type="parTrans" cxnId="{7B7F6A06-C20C-42EA-8F12-29B515988B5B}">
      <dgm:prSet/>
      <dgm:spPr/>
    </dgm:pt>
    <dgm:pt modelId="{F1AE9F3C-18EB-4FD3-AC26-981E2A46990B}" type="sibTrans" cxnId="{7B7F6A06-C20C-42EA-8F12-29B515988B5B}">
      <dgm:prSet/>
      <dgm:spPr/>
    </dgm:pt>
    <dgm:pt modelId="{ACC18064-E587-4BEC-A331-220B942C5E93}">
      <dgm:prSet phldrT="[Текст]" phldr="1"/>
      <dgm:spPr/>
      <dgm:t>
        <a:bodyPr/>
        <a:lstStyle/>
        <a:p>
          <a:endParaRPr lang="ru-RU" dirty="0"/>
        </a:p>
      </dgm:t>
    </dgm:pt>
    <dgm:pt modelId="{CF620515-42D8-46FD-A44A-3CC8B6AFA60F}" type="parTrans" cxnId="{795EE99A-BF98-4776-9E99-1ED7829A105D}">
      <dgm:prSet/>
      <dgm:spPr/>
    </dgm:pt>
    <dgm:pt modelId="{265E4B18-6E7F-4E17-93C3-84346C9B783D}" type="sibTrans" cxnId="{795EE99A-BF98-4776-9E99-1ED7829A105D}">
      <dgm:prSet/>
      <dgm:spPr/>
    </dgm:pt>
    <dgm:pt modelId="{DD53CD1A-9B33-4A07-9F60-537AB02EE6F7}" type="pres">
      <dgm:prSet presAssocID="{9318B0C6-C739-4AB1-8E0C-060BD5FF48FC}" presName="compositeShape" presStyleCnt="0">
        <dgm:presLayoutVars>
          <dgm:dir/>
          <dgm:resizeHandles/>
        </dgm:presLayoutVars>
      </dgm:prSet>
      <dgm:spPr/>
    </dgm:pt>
    <dgm:pt modelId="{1EA70104-4021-4C09-9B31-15034D199BBE}" type="pres">
      <dgm:prSet presAssocID="{9318B0C6-C739-4AB1-8E0C-060BD5FF48FC}" presName="pyramid" presStyleLbl="node1" presStyleIdx="0" presStyleCnt="1"/>
      <dgm:spPr/>
    </dgm:pt>
    <dgm:pt modelId="{9689B7EE-FA12-4097-91B3-8AA8763F9524}" type="pres">
      <dgm:prSet presAssocID="{9318B0C6-C739-4AB1-8E0C-060BD5FF48FC}" presName="theList" presStyleCnt="0"/>
      <dgm:spPr/>
    </dgm:pt>
    <dgm:pt modelId="{EF3729CF-D6E5-4383-8842-BD6D4435AB4C}" type="pres">
      <dgm:prSet presAssocID="{64FDEAAC-A033-4275-A312-DA90CFBB80A3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17D504-F03D-4510-A5D8-6D6B63006C99}" type="pres">
      <dgm:prSet presAssocID="{64FDEAAC-A033-4275-A312-DA90CFBB80A3}" presName="aSpace" presStyleCnt="0"/>
      <dgm:spPr/>
    </dgm:pt>
    <dgm:pt modelId="{86DB6C40-05AF-48B9-8818-129182BE12D0}" type="pres">
      <dgm:prSet presAssocID="{EB0B242D-872F-42A0-A394-989DFB777241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B55693-C7D8-452C-B03A-E4E932DDD995}" type="pres">
      <dgm:prSet presAssocID="{EB0B242D-872F-42A0-A394-989DFB777241}" presName="aSpace" presStyleCnt="0"/>
      <dgm:spPr/>
    </dgm:pt>
    <dgm:pt modelId="{2CA38D80-AFA8-414A-B6BC-3315F4F3A688}" type="pres">
      <dgm:prSet presAssocID="{ACC18064-E587-4BEC-A331-220B942C5E93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88654B-551C-4B41-8F3C-CCA37E3ED01A}" type="pres">
      <dgm:prSet presAssocID="{ACC18064-E587-4BEC-A331-220B942C5E93}" presName="aSpace" presStyleCnt="0"/>
      <dgm:spPr/>
    </dgm:pt>
  </dgm:ptLst>
  <dgm:cxnLst>
    <dgm:cxn modelId="{C262EA09-6AEE-4398-BB69-CC1EAB6DBE41}" srcId="{9318B0C6-C739-4AB1-8E0C-060BD5FF48FC}" destId="{64FDEAAC-A033-4275-A312-DA90CFBB80A3}" srcOrd="0" destOrd="0" parTransId="{47E8C213-95E6-4635-988E-D8AD86659256}" sibTransId="{789A742D-7147-412A-ABDE-799E7FF0EC3B}"/>
    <dgm:cxn modelId="{7B7F6A06-C20C-42EA-8F12-29B515988B5B}" srcId="{9318B0C6-C739-4AB1-8E0C-060BD5FF48FC}" destId="{EB0B242D-872F-42A0-A394-989DFB777241}" srcOrd="1" destOrd="0" parTransId="{DC59406A-5DB9-4FBA-B7F8-E0A611897DA2}" sibTransId="{F1AE9F3C-18EB-4FD3-AC26-981E2A46990B}"/>
    <dgm:cxn modelId="{BB64B80F-DAEC-4E4B-90BE-73A69710172F}" type="presOf" srcId="{64FDEAAC-A033-4275-A312-DA90CFBB80A3}" destId="{EF3729CF-D6E5-4383-8842-BD6D4435AB4C}" srcOrd="0" destOrd="0" presId="urn:microsoft.com/office/officeart/2005/8/layout/pyramid2"/>
    <dgm:cxn modelId="{07D1F1B9-A938-4CFF-821F-DF2BC361E6BE}" type="presOf" srcId="{ACC18064-E587-4BEC-A331-220B942C5E93}" destId="{2CA38D80-AFA8-414A-B6BC-3315F4F3A688}" srcOrd="0" destOrd="0" presId="urn:microsoft.com/office/officeart/2005/8/layout/pyramid2"/>
    <dgm:cxn modelId="{B8477805-EB0F-4035-AEC3-77B958F2939B}" type="presOf" srcId="{9318B0C6-C739-4AB1-8E0C-060BD5FF48FC}" destId="{DD53CD1A-9B33-4A07-9F60-537AB02EE6F7}" srcOrd="0" destOrd="0" presId="urn:microsoft.com/office/officeart/2005/8/layout/pyramid2"/>
    <dgm:cxn modelId="{795EE99A-BF98-4776-9E99-1ED7829A105D}" srcId="{9318B0C6-C739-4AB1-8E0C-060BD5FF48FC}" destId="{ACC18064-E587-4BEC-A331-220B942C5E93}" srcOrd="2" destOrd="0" parTransId="{CF620515-42D8-46FD-A44A-3CC8B6AFA60F}" sibTransId="{265E4B18-6E7F-4E17-93C3-84346C9B783D}"/>
    <dgm:cxn modelId="{338494D2-B796-4DD9-B15D-35ACBDB3951F}" type="presOf" srcId="{EB0B242D-872F-42A0-A394-989DFB777241}" destId="{86DB6C40-05AF-48B9-8818-129182BE12D0}" srcOrd="0" destOrd="0" presId="urn:microsoft.com/office/officeart/2005/8/layout/pyramid2"/>
    <dgm:cxn modelId="{214F67DE-E1C6-4916-81A8-E405EBBE9991}" type="presParOf" srcId="{DD53CD1A-9B33-4A07-9F60-537AB02EE6F7}" destId="{1EA70104-4021-4C09-9B31-15034D199BBE}" srcOrd="0" destOrd="0" presId="urn:microsoft.com/office/officeart/2005/8/layout/pyramid2"/>
    <dgm:cxn modelId="{8B80A9C7-79FF-401B-A75E-E28CA9B78494}" type="presParOf" srcId="{DD53CD1A-9B33-4A07-9F60-537AB02EE6F7}" destId="{9689B7EE-FA12-4097-91B3-8AA8763F9524}" srcOrd="1" destOrd="0" presId="urn:microsoft.com/office/officeart/2005/8/layout/pyramid2"/>
    <dgm:cxn modelId="{EAAD31D0-67B8-4DA1-B7FC-297C8CC9C998}" type="presParOf" srcId="{9689B7EE-FA12-4097-91B3-8AA8763F9524}" destId="{EF3729CF-D6E5-4383-8842-BD6D4435AB4C}" srcOrd="0" destOrd="0" presId="urn:microsoft.com/office/officeart/2005/8/layout/pyramid2"/>
    <dgm:cxn modelId="{53A08830-9D16-47A9-AE1D-5CB8242BB34A}" type="presParOf" srcId="{9689B7EE-FA12-4097-91B3-8AA8763F9524}" destId="{1017D504-F03D-4510-A5D8-6D6B63006C99}" srcOrd="1" destOrd="0" presId="urn:microsoft.com/office/officeart/2005/8/layout/pyramid2"/>
    <dgm:cxn modelId="{46FCE11B-6682-422C-91FC-FE4C0C110E76}" type="presParOf" srcId="{9689B7EE-FA12-4097-91B3-8AA8763F9524}" destId="{86DB6C40-05AF-48B9-8818-129182BE12D0}" srcOrd="2" destOrd="0" presId="urn:microsoft.com/office/officeart/2005/8/layout/pyramid2"/>
    <dgm:cxn modelId="{3B9F6309-16BE-4FFA-8A98-E229C1682553}" type="presParOf" srcId="{9689B7EE-FA12-4097-91B3-8AA8763F9524}" destId="{94B55693-C7D8-452C-B03A-E4E932DDD995}" srcOrd="3" destOrd="0" presId="urn:microsoft.com/office/officeart/2005/8/layout/pyramid2"/>
    <dgm:cxn modelId="{AE9AF4A3-4C48-460A-AEBC-25EB706F9254}" type="presParOf" srcId="{9689B7EE-FA12-4097-91B3-8AA8763F9524}" destId="{2CA38D80-AFA8-414A-B6BC-3315F4F3A688}" srcOrd="4" destOrd="0" presId="urn:microsoft.com/office/officeart/2005/8/layout/pyramid2"/>
    <dgm:cxn modelId="{E2529E04-9EE0-48E3-9F77-0E05119EA041}" type="presParOf" srcId="{9689B7EE-FA12-4097-91B3-8AA8763F9524}" destId="{4B88654B-551C-4B41-8F3C-CCA37E3ED01A}" srcOrd="5" destOrd="0" presId="urn:microsoft.com/office/officeart/2005/8/layout/pyramid2"/>
  </dgm:cxnLst>
  <dgm:bg/>
  <dgm:whole/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0A07351-8496-428C-A9E8-FEBB1F204FD2}" type="doc">
      <dgm:prSet loTypeId="urn:microsoft.com/office/officeart/2005/8/layout/lProcess1" loCatId="process" qsTypeId="urn:microsoft.com/office/officeart/2005/8/quickstyle/simple1" qsCatId="simple" csTypeId="urn:microsoft.com/office/officeart/2005/8/colors/accent2_1" csCatId="accent2" phldr="1"/>
      <dgm:spPr/>
    </dgm:pt>
    <dgm:pt modelId="{BC11BC59-E1DE-47C1-9EA2-B5C4BC77ECA4}">
      <dgm:prSet phldrT="[Текст]" custT="1"/>
      <dgm:spPr>
        <a:ln>
          <a:solidFill>
            <a:srgbClr val="B99121"/>
          </a:solidFill>
        </a:ln>
      </dgm:spPr>
      <dgm:t>
        <a:bodyPr/>
        <a:lstStyle/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Выявить семьи, </a:t>
          </a: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воспитывающие детей с нарушением зрения,</a:t>
          </a: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нуждающиеся в ранней помощи</a:t>
          </a:r>
          <a:endParaRPr lang="ru-RU" sz="1600" dirty="0" smtClean="0"/>
        </a:p>
      </dgm:t>
    </dgm:pt>
    <dgm:pt modelId="{D60F40B0-8745-43E3-B144-37B0F5672FA9}" type="parTrans" cxnId="{1A89FA4D-1ED3-4DF2-8792-7EA896C035D4}">
      <dgm:prSet/>
      <dgm:spPr/>
      <dgm:t>
        <a:bodyPr/>
        <a:lstStyle/>
        <a:p>
          <a:endParaRPr lang="ru-RU"/>
        </a:p>
      </dgm:t>
    </dgm:pt>
    <dgm:pt modelId="{4A276B2D-8220-45E4-BD5C-360871C3DFE7}" type="sibTrans" cxnId="{1A89FA4D-1ED3-4DF2-8792-7EA896C035D4}">
      <dgm:prSet/>
      <dgm:spPr/>
      <dgm:t>
        <a:bodyPr/>
        <a:lstStyle/>
        <a:p>
          <a:endParaRPr lang="ru-RU"/>
        </a:p>
      </dgm:t>
    </dgm:pt>
    <dgm:pt modelId="{F64AC779-3CE3-409D-85F6-2506D974FA08}">
      <dgm:prSet phldrT="[Текст]" custT="1"/>
      <dgm:spPr>
        <a:ln>
          <a:solidFill>
            <a:srgbClr val="B99121"/>
          </a:solidFill>
        </a:ln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Организовать работу по повышению психолого-педагогической компетенции родителей,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воспитывающих детей раннего возраста с нарушением зрения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DA7BA399-3E53-4BBF-84A8-F3B6AC74454C}" type="parTrans" cxnId="{DC7A8984-2B6C-4ABA-A27A-AB921D8329BF}">
      <dgm:prSet/>
      <dgm:spPr/>
      <dgm:t>
        <a:bodyPr/>
        <a:lstStyle/>
        <a:p>
          <a:endParaRPr lang="ru-RU"/>
        </a:p>
      </dgm:t>
    </dgm:pt>
    <dgm:pt modelId="{5D5977E2-D0A5-475F-AB09-A132849A9607}" type="sibTrans" cxnId="{DC7A8984-2B6C-4ABA-A27A-AB921D8329BF}">
      <dgm:prSet/>
      <dgm:spPr/>
      <dgm:t>
        <a:bodyPr/>
        <a:lstStyle/>
        <a:p>
          <a:endParaRPr lang="ru-RU"/>
        </a:p>
      </dgm:t>
    </dgm:pt>
    <dgm:pt modelId="{3A9AAF3A-9B11-4857-BFDF-69493C81B7CE}">
      <dgm:prSet phldrT="[Текст]" custT="1"/>
      <dgm:spPr>
        <a:ln>
          <a:solidFill>
            <a:srgbClr val="B99121"/>
          </a:solidFill>
        </a:ln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Организовать работу по программам ранней помощи семьям,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воспитывающим детей раннего возраста с нарушением зрения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59091A22-1DBF-4591-B5EF-906010F1DED3}" type="parTrans" cxnId="{66205036-F0CF-476B-8132-626AC3D6AFF4}">
      <dgm:prSet/>
      <dgm:spPr/>
      <dgm:t>
        <a:bodyPr/>
        <a:lstStyle/>
        <a:p>
          <a:endParaRPr lang="ru-RU"/>
        </a:p>
      </dgm:t>
    </dgm:pt>
    <dgm:pt modelId="{D6682363-2AA2-4637-AF42-79148284AE2D}" type="sibTrans" cxnId="{66205036-F0CF-476B-8132-626AC3D6AFF4}">
      <dgm:prSet/>
      <dgm:spPr/>
      <dgm:t>
        <a:bodyPr/>
        <a:lstStyle/>
        <a:p>
          <a:endParaRPr lang="ru-RU"/>
        </a:p>
      </dgm:t>
    </dgm:pt>
    <dgm:pt modelId="{F6AA7E32-31A3-486C-AC60-97B85F9FF814}">
      <dgm:prSet phldrT="[Текст]" custT="1"/>
      <dgm:spPr>
        <a:ln>
          <a:solidFill>
            <a:srgbClr val="B99121"/>
          </a:solidFill>
        </a:ln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Презентовать и тиражировать опыт,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полученный в ходе реализации проекта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79BD1536-629B-4D2A-81A1-C0A931C6E7EC}" type="parTrans" cxnId="{3259052F-EDEE-4927-82EF-4C5AD7AAFDB1}">
      <dgm:prSet/>
      <dgm:spPr/>
      <dgm:t>
        <a:bodyPr/>
        <a:lstStyle/>
        <a:p>
          <a:endParaRPr lang="ru-RU"/>
        </a:p>
      </dgm:t>
    </dgm:pt>
    <dgm:pt modelId="{57EB7E29-DCE5-4BFE-B6D8-2B31B4ED865E}" type="sibTrans" cxnId="{3259052F-EDEE-4927-82EF-4C5AD7AAFDB1}">
      <dgm:prSet/>
      <dgm:spPr/>
      <dgm:t>
        <a:bodyPr/>
        <a:lstStyle/>
        <a:p>
          <a:endParaRPr lang="ru-RU"/>
        </a:p>
      </dgm:t>
    </dgm:pt>
    <dgm:pt modelId="{16AEF229-CD13-4E92-A86E-2AE6DCEBB187}" type="pres">
      <dgm:prSet presAssocID="{90A07351-8496-428C-A9E8-FEBB1F204FD2}" presName="Name0" presStyleCnt="0">
        <dgm:presLayoutVars>
          <dgm:dir/>
          <dgm:animLvl val="lvl"/>
          <dgm:resizeHandles val="exact"/>
        </dgm:presLayoutVars>
      </dgm:prSet>
      <dgm:spPr/>
    </dgm:pt>
    <dgm:pt modelId="{E1422F88-B7EE-4158-9C26-9121E37F0ABD}" type="pres">
      <dgm:prSet presAssocID="{BC11BC59-E1DE-47C1-9EA2-B5C4BC77ECA4}" presName="vertFlow" presStyleCnt="0"/>
      <dgm:spPr/>
    </dgm:pt>
    <dgm:pt modelId="{5477B22F-1070-4386-AE6C-0CB0195EBFB5}" type="pres">
      <dgm:prSet presAssocID="{BC11BC59-E1DE-47C1-9EA2-B5C4BC77ECA4}" presName="header" presStyleLbl="node1" presStyleIdx="0" presStyleCnt="4" custScaleX="93914" custScaleY="400946"/>
      <dgm:spPr/>
      <dgm:t>
        <a:bodyPr/>
        <a:lstStyle/>
        <a:p>
          <a:endParaRPr lang="ru-RU"/>
        </a:p>
      </dgm:t>
    </dgm:pt>
    <dgm:pt modelId="{E21CF48D-C462-4918-8168-424209D0DB35}" type="pres">
      <dgm:prSet presAssocID="{BC11BC59-E1DE-47C1-9EA2-B5C4BC77ECA4}" presName="hSp" presStyleCnt="0"/>
      <dgm:spPr/>
    </dgm:pt>
    <dgm:pt modelId="{9E0C9FA2-899F-4218-858C-B42DE5B3531A}" type="pres">
      <dgm:prSet presAssocID="{F64AC779-3CE3-409D-85F6-2506D974FA08}" presName="vertFlow" presStyleCnt="0"/>
      <dgm:spPr/>
    </dgm:pt>
    <dgm:pt modelId="{37D76D17-0EC0-43A9-8F26-7827A205B154}" type="pres">
      <dgm:prSet presAssocID="{F64AC779-3CE3-409D-85F6-2506D974FA08}" presName="header" presStyleLbl="node1" presStyleIdx="1" presStyleCnt="4" custScaleX="133238" custScaleY="414613"/>
      <dgm:spPr/>
      <dgm:t>
        <a:bodyPr/>
        <a:lstStyle/>
        <a:p>
          <a:endParaRPr lang="ru-RU"/>
        </a:p>
      </dgm:t>
    </dgm:pt>
    <dgm:pt modelId="{26C0794F-1DA9-40CA-9B01-EDABBE22F78D}" type="pres">
      <dgm:prSet presAssocID="{F64AC779-3CE3-409D-85F6-2506D974FA08}" presName="hSp" presStyleCnt="0"/>
      <dgm:spPr/>
    </dgm:pt>
    <dgm:pt modelId="{34F5736A-6F47-4B92-B743-9EA57F546254}" type="pres">
      <dgm:prSet presAssocID="{3A9AAF3A-9B11-4857-BFDF-69493C81B7CE}" presName="vertFlow" presStyleCnt="0"/>
      <dgm:spPr/>
    </dgm:pt>
    <dgm:pt modelId="{10E5D401-7A5A-424F-93CC-084B897F2EBD}" type="pres">
      <dgm:prSet presAssocID="{3A9AAF3A-9B11-4857-BFDF-69493C81B7CE}" presName="header" presStyleLbl="node1" presStyleIdx="2" presStyleCnt="4" custScaleX="128502" custScaleY="413291"/>
      <dgm:spPr/>
      <dgm:t>
        <a:bodyPr/>
        <a:lstStyle/>
        <a:p>
          <a:endParaRPr lang="ru-RU"/>
        </a:p>
      </dgm:t>
    </dgm:pt>
    <dgm:pt modelId="{90DD603D-D657-4FD9-B394-0D138058A190}" type="pres">
      <dgm:prSet presAssocID="{3A9AAF3A-9B11-4857-BFDF-69493C81B7CE}" presName="hSp" presStyleCnt="0"/>
      <dgm:spPr/>
    </dgm:pt>
    <dgm:pt modelId="{F2D32DBF-494E-48EE-B35E-784B2E62FAAB}" type="pres">
      <dgm:prSet presAssocID="{F6AA7E32-31A3-486C-AC60-97B85F9FF814}" presName="vertFlow" presStyleCnt="0"/>
      <dgm:spPr/>
    </dgm:pt>
    <dgm:pt modelId="{B45F7111-4160-4FD6-B326-038F40877681}" type="pres">
      <dgm:prSet presAssocID="{F6AA7E32-31A3-486C-AC60-97B85F9FF814}" presName="header" presStyleLbl="node1" presStyleIdx="3" presStyleCnt="4" custScaleX="94555" custScaleY="410021"/>
      <dgm:spPr/>
      <dgm:t>
        <a:bodyPr/>
        <a:lstStyle/>
        <a:p>
          <a:endParaRPr lang="ru-RU"/>
        </a:p>
      </dgm:t>
    </dgm:pt>
  </dgm:ptLst>
  <dgm:cxnLst>
    <dgm:cxn modelId="{66205036-F0CF-476B-8132-626AC3D6AFF4}" srcId="{90A07351-8496-428C-A9E8-FEBB1F204FD2}" destId="{3A9AAF3A-9B11-4857-BFDF-69493C81B7CE}" srcOrd="2" destOrd="0" parTransId="{59091A22-1DBF-4591-B5EF-906010F1DED3}" sibTransId="{D6682363-2AA2-4637-AF42-79148284AE2D}"/>
    <dgm:cxn modelId="{1A89FA4D-1ED3-4DF2-8792-7EA896C035D4}" srcId="{90A07351-8496-428C-A9E8-FEBB1F204FD2}" destId="{BC11BC59-E1DE-47C1-9EA2-B5C4BC77ECA4}" srcOrd="0" destOrd="0" parTransId="{D60F40B0-8745-43E3-B144-37B0F5672FA9}" sibTransId="{4A276B2D-8220-45E4-BD5C-360871C3DFE7}"/>
    <dgm:cxn modelId="{CF6F78FF-3759-403C-9F56-B08EC11A6F07}" type="presOf" srcId="{90A07351-8496-428C-A9E8-FEBB1F204FD2}" destId="{16AEF229-CD13-4E92-A86E-2AE6DCEBB187}" srcOrd="0" destOrd="0" presId="urn:microsoft.com/office/officeart/2005/8/layout/lProcess1"/>
    <dgm:cxn modelId="{3259052F-EDEE-4927-82EF-4C5AD7AAFDB1}" srcId="{90A07351-8496-428C-A9E8-FEBB1F204FD2}" destId="{F6AA7E32-31A3-486C-AC60-97B85F9FF814}" srcOrd="3" destOrd="0" parTransId="{79BD1536-629B-4D2A-81A1-C0A931C6E7EC}" sibTransId="{57EB7E29-DCE5-4BFE-B6D8-2B31B4ED865E}"/>
    <dgm:cxn modelId="{075F13AB-A0B8-44C6-9256-EDCE25A38566}" type="presOf" srcId="{F64AC779-3CE3-409D-85F6-2506D974FA08}" destId="{37D76D17-0EC0-43A9-8F26-7827A205B154}" srcOrd="0" destOrd="0" presId="urn:microsoft.com/office/officeart/2005/8/layout/lProcess1"/>
    <dgm:cxn modelId="{76FE8335-B3F8-42C6-8032-6140A35355A2}" type="presOf" srcId="{3A9AAF3A-9B11-4857-BFDF-69493C81B7CE}" destId="{10E5D401-7A5A-424F-93CC-084B897F2EBD}" srcOrd="0" destOrd="0" presId="urn:microsoft.com/office/officeart/2005/8/layout/lProcess1"/>
    <dgm:cxn modelId="{052CBBE4-BCF2-4106-B7E6-B9B733C47D0B}" type="presOf" srcId="{F6AA7E32-31A3-486C-AC60-97B85F9FF814}" destId="{B45F7111-4160-4FD6-B326-038F40877681}" srcOrd="0" destOrd="0" presId="urn:microsoft.com/office/officeart/2005/8/layout/lProcess1"/>
    <dgm:cxn modelId="{DC7A8984-2B6C-4ABA-A27A-AB921D8329BF}" srcId="{90A07351-8496-428C-A9E8-FEBB1F204FD2}" destId="{F64AC779-3CE3-409D-85F6-2506D974FA08}" srcOrd="1" destOrd="0" parTransId="{DA7BA399-3E53-4BBF-84A8-F3B6AC74454C}" sibTransId="{5D5977E2-D0A5-475F-AB09-A132849A9607}"/>
    <dgm:cxn modelId="{4310D27C-AB22-433D-B539-C414D91A2279}" type="presOf" srcId="{BC11BC59-E1DE-47C1-9EA2-B5C4BC77ECA4}" destId="{5477B22F-1070-4386-AE6C-0CB0195EBFB5}" srcOrd="0" destOrd="0" presId="urn:microsoft.com/office/officeart/2005/8/layout/lProcess1"/>
    <dgm:cxn modelId="{40B2D464-76D4-46C7-88B0-4727A181B9C3}" type="presParOf" srcId="{16AEF229-CD13-4E92-A86E-2AE6DCEBB187}" destId="{E1422F88-B7EE-4158-9C26-9121E37F0ABD}" srcOrd="0" destOrd="0" presId="urn:microsoft.com/office/officeart/2005/8/layout/lProcess1"/>
    <dgm:cxn modelId="{46A7510C-51D2-4819-A2BF-B80981973185}" type="presParOf" srcId="{E1422F88-B7EE-4158-9C26-9121E37F0ABD}" destId="{5477B22F-1070-4386-AE6C-0CB0195EBFB5}" srcOrd="0" destOrd="0" presId="urn:microsoft.com/office/officeart/2005/8/layout/lProcess1"/>
    <dgm:cxn modelId="{BFDED4A7-561B-4B0C-AB40-A1DE99481255}" type="presParOf" srcId="{16AEF229-CD13-4E92-A86E-2AE6DCEBB187}" destId="{E21CF48D-C462-4918-8168-424209D0DB35}" srcOrd="1" destOrd="0" presId="urn:microsoft.com/office/officeart/2005/8/layout/lProcess1"/>
    <dgm:cxn modelId="{C2E442EF-3B5C-4F3B-BCAB-17BF987E4F3D}" type="presParOf" srcId="{16AEF229-CD13-4E92-A86E-2AE6DCEBB187}" destId="{9E0C9FA2-899F-4218-858C-B42DE5B3531A}" srcOrd="2" destOrd="0" presId="urn:microsoft.com/office/officeart/2005/8/layout/lProcess1"/>
    <dgm:cxn modelId="{3DF0037B-3BF7-42DA-9B07-74BCF2A6C28F}" type="presParOf" srcId="{9E0C9FA2-899F-4218-858C-B42DE5B3531A}" destId="{37D76D17-0EC0-43A9-8F26-7827A205B154}" srcOrd="0" destOrd="0" presId="urn:microsoft.com/office/officeart/2005/8/layout/lProcess1"/>
    <dgm:cxn modelId="{2D1D565C-07B2-4ACE-A5CF-C7D2CCAB8374}" type="presParOf" srcId="{16AEF229-CD13-4E92-A86E-2AE6DCEBB187}" destId="{26C0794F-1DA9-40CA-9B01-EDABBE22F78D}" srcOrd="3" destOrd="0" presId="urn:microsoft.com/office/officeart/2005/8/layout/lProcess1"/>
    <dgm:cxn modelId="{97EB8344-143D-4200-B105-7AE51F83AB60}" type="presParOf" srcId="{16AEF229-CD13-4E92-A86E-2AE6DCEBB187}" destId="{34F5736A-6F47-4B92-B743-9EA57F546254}" srcOrd="4" destOrd="0" presId="urn:microsoft.com/office/officeart/2005/8/layout/lProcess1"/>
    <dgm:cxn modelId="{0E3AFC30-2BBD-49A0-BCE3-BADC8A762C62}" type="presParOf" srcId="{34F5736A-6F47-4B92-B743-9EA57F546254}" destId="{10E5D401-7A5A-424F-93CC-084B897F2EBD}" srcOrd="0" destOrd="0" presId="urn:microsoft.com/office/officeart/2005/8/layout/lProcess1"/>
    <dgm:cxn modelId="{7275647F-8CE9-4C00-8440-46FC9249FC3D}" type="presParOf" srcId="{16AEF229-CD13-4E92-A86E-2AE6DCEBB187}" destId="{90DD603D-D657-4FD9-B394-0D138058A190}" srcOrd="5" destOrd="0" presId="urn:microsoft.com/office/officeart/2005/8/layout/lProcess1"/>
    <dgm:cxn modelId="{32BC9A4B-BA26-4521-8221-56DF61E79AD1}" type="presParOf" srcId="{16AEF229-CD13-4E92-A86E-2AE6DCEBB187}" destId="{F2D32DBF-494E-48EE-B35E-784B2E62FAAB}" srcOrd="6" destOrd="0" presId="urn:microsoft.com/office/officeart/2005/8/layout/lProcess1"/>
    <dgm:cxn modelId="{86C70844-12DD-4E16-AFD1-AA3562E41781}" type="presParOf" srcId="{F2D32DBF-494E-48EE-B35E-784B2E62FAAB}" destId="{B45F7111-4160-4FD6-B326-038F40877681}" srcOrd="0" destOrd="0" presId="urn:microsoft.com/office/officeart/2005/8/layout/lProcess1"/>
  </dgm:cxnLst>
  <dgm:bg/>
  <dgm:whole/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318B0C6-C739-4AB1-8E0C-060BD5FF48FC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64FDEAAC-A033-4275-A312-DA90CFBB80A3}">
      <dgm:prSet phldrT="[Текст]"/>
      <dgm:spPr/>
      <dgm:t>
        <a:bodyPr/>
        <a:lstStyle/>
        <a:p>
          <a:r>
            <a:rPr lang="ru-RU" b="1" dirty="0" smtClean="0"/>
            <a:t>Цель:</a:t>
          </a:r>
          <a:r>
            <a:rPr lang="ru-RU" dirty="0" smtClean="0"/>
            <a:t> Создание условий, способствующих интеграции инвалидов по зрению в общество и повышению  качества  их жизни на территории  Октябрьского района в городе Красноярске.</a:t>
          </a:r>
          <a:endParaRPr lang="ru-RU" dirty="0"/>
        </a:p>
      </dgm:t>
    </dgm:pt>
    <dgm:pt modelId="{47E8C213-95E6-4635-988E-D8AD86659256}" type="parTrans" cxnId="{C262EA09-6AEE-4398-BB69-CC1EAB6DBE41}">
      <dgm:prSet/>
      <dgm:spPr/>
    </dgm:pt>
    <dgm:pt modelId="{789A742D-7147-412A-ABDE-799E7FF0EC3B}" type="sibTrans" cxnId="{C262EA09-6AEE-4398-BB69-CC1EAB6DBE41}">
      <dgm:prSet/>
      <dgm:spPr/>
    </dgm:pt>
    <dgm:pt modelId="{EB0B242D-872F-42A0-A394-989DFB777241}">
      <dgm:prSet phldrT="[Текст]"/>
      <dgm:spPr/>
      <dgm:t>
        <a:bodyPr/>
        <a:lstStyle/>
        <a:p>
          <a:r>
            <a:rPr lang="ru-RU" b="1" dirty="0" smtClean="0"/>
            <a:t>Задачи:</a:t>
          </a:r>
          <a:endParaRPr lang="ru-RU" dirty="0" smtClean="0"/>
        </a:p>
        <a:p>
          <a:r>
            <a:rPr lang="ru-RU" dirty="0" smtClean="0"/>
            <a:t>-  обеспечение равного доступа инвалидов к объектам социальной инфраструктуры в различных сферах жизнедеятельности инвалидов по зрению;</a:t>
          </a:r>
          <a:br>
            <a:rPr lang="ru-RU" dirty="0" smtClean="0"/>
          </a:br>
          <a:endParaRPr lang="ru-RU" dirty="0"/>
        </a:p>
      </dgm:t>
    </dgm:pt>
    <dgm:pt modelId="{DC59406A-5DB9-4FBA-B7F8-E0A611897DA2}" type="parTrans" cxnId="{7B7F6A06-C20C-42EA-8F12-29B515988B5B}">
      <dgm:prSet/>
      <dgm:spPr/>
    </dgm:pt>
    <dgm:pt modelId="{F1AE9F3C-18EB-4FD3-AC26-981E2A46990B}" type="sibTrans" cxnId="{7B7F6A06-C20C-42EA-8F12-29B515988B5B}">
      <dgm:prSet/>
      <dgm:spPr/>
    </dgm:pt>
    <dgm:pt modelId="{ACC18064-E587-4BEC-A331-220B942C5E93}">
      <dgm:prSet phldrT="[Текст]" phldr="1"/>
      <dgm:spPr/>
      <dgm:t>
        <a:bodyPr/>
        <a:lstStyle/>
        <a:p>
          <a:endParaRPr lang="ru-RU" dirty="0"/>
        </a:p>
      </dgm:t>
    </dgm:pt>
    <dgm:pt modelId="{CF620515-42D8-46FD-A44A-3CC8B6AFA60F}" type="parTrans" cxnId="{795EE99A-BF98-4776-9E99-1ED7829A105D}">
      <dgm:prSet/>
      <dgm:spPr/>
    </dgm:pt>
    <dgm:pt modelId="{265E4B18-6E7F-4E17-93C3-84346C9B783D}" type="sibTrans" cxnId="{795EE99A-BF98-4776-9E99-1ED7829A105D}">
      <dgm:prSet/>
      <dgm:spPr/>
    </dgm:pt>
    <dgm:pt modelId="{DD53CD1A-9B33-4A07-9F60-537AB02EE6F7}" type="pres">
      <dgm:prSet presAssocID="{9318B0C6-C739-4AB1-8E0C-060BD5FF48FC}" presName="compositeShape" presStyleCnt="0">
        <dgm:presLayoutVars>
          <dgm:dir/>
          <dgm:resizeHandles/>
        </dgm:presLayoutVars>
      </dgm:prSet>
      <dgm:spPr/>
    </dgm:pt>
    <dgm:pt modelId="{1EA70104-4021-4C09-9B31-15034D199BBE}" type="pres">
      <dgm:prSet presAssocID="{9318B0C6-C739-4AB1-8E0C-060BD5FF48FC}" presName="pyramid" presStyleLbl="node1" presStyleIdx="0" presStyleCnt="1"/>
      <dgm:spPr/>
    </dgm:pt>
    <dgm:pt modelId="{9689B7EE-FA12-4097-91B3-8AA8763F9524}" type="pres">
      <dgm:prSet presAssocID="{9318B0C6-C739-4AB1-8E0C-060BD5FF48FC}" presName="theList" presStyleCnt="0"/>
      <dgm:spPr/>
    </dgm:pt>
    <dgm:pt modelId="{EF3729CF-D6E5-4383-8842-BD6D4435AB4C}" type="pres">
      <dgm:prSet presAssocID="{64FDEAAC-A033-4275-A312-DA90CFBB80A3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17D504-F03D-4510-A5D8-6D6B63006C99}" type="pres">
      <dgm:prSet presAssocID="{64FDEAAC-A033-4275-A312-DA90CFBB80A3}" presName="aSpace" presStyleCnt="0"/>
      <dgm:spPr/>
    </dgm:pt>
    <dgm:pt modelId="{86DB6C40-05AF-48B9-8818-129182BE12D0}" type="pres">
      <dgm:prSet presAssocID="{EB0B242D-872F-42A0-A394-989DFB777241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B55693-C7D8-452C-B03A-E4E932DDD995}" type="pres">
      <dgm:prSet presAssocID="{EB0B242D-872F-42A0-A394-989DFB777241}" presName="aSpace" presStyleCnt="0"/>
      <dgm:spPr/>
    </dgm:pt>
    <dgm:pt modelId="{2CA38D80-AFA8-414A-B6BC-3315F4F3A688}" type="pres">
      <dgm:prSet presAssocID="{ACC18064-E587-4BEC-A331-220B942C5E93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88654B-551C-4B41-8F3C-CCA37E3ED01A}" type="pres">
      <dgm:prSet presAssocID="{ACC18064-E587-4BEC-A331-220B942C5E93}" presName="aSpace" presStyleCnt="0"/>
      <dgm:spPr/>
    </dgm:pt>
  </dgm:ptLst>
  <dgm:cxnLst>
    <dgm:cxn modelId="{581DBD10-5284-4532-A7EF-ECFA84DF530E}" type="presOf" srcId="{EB0B242D-872F-42A0-A394-989DFB777241}" destId="{86DB6C40-05AF-48B9-8818-129182BE12D0}" srcOrd="0" destOrd="0" presId="urn:microsoft.com/office/officeart/2005/8/layout/pyramid2"/>
    <dgm:cxn modelId="{C262EA09-6AEE-4398-BB69-CC1EAB6DBE41}" srcId="{9318B0C6-C739-4AB1-8E0C-060BD5FF48FC}" destId="{64FDEAAC-A033-4275-A312-DA90CFBB80A3}" srcOrd="0" destOrd="0" parTransId="{47E8C213-95E6-4635-988E-D8AD86659256}" sibTransId="{789A742D-7147-412A-ABDE-799E7FF0EC3B}"/>
    <dgm:cxn modelId="{2A1D3173-38EA-42C9-B2A7-00B216CA5C32}" type="presOf" srcId="{64FDEAAC-A033-4275-A312-DA90CFBB80A3}" destId="{EF3729CF-D6E5-4383-8842-BD6D4435AB4C}" srcOrd="0" destOrd="0" presId="urn:microsoft.com/office/officeart/2005/8/layout/pyramid2"/>
    <dgm:cxn modelId="{7B7F6A06-C20C-42EA-8F12-29B515988B5B}" srcId="{9318B0C6-C739-4AB1-8E0C-060BD5FF48FC}" destId="{EB0B242D-872F-42A0-A394-989DFB777241}" srcOrd="1" destOrd="0" parTransId="{DC59406A-5DB9-4FBA-B7F8-E0A611897DA2}" sibTransId="{F1AE9F3C-18EB-4FD3-AC26-981E2A46990B}"/>
    <dgm:cxn modelId="{181A942F-FE9C-4A2E-A2B9-24B7601D1518}" type="presOf" srcId="{9318B0C6-C739-4AB1-8E0C-060BD5FF48FC}" destId="{DD53CD1A-9B33-4A07-9F60-537AB02EE6F7}" srcOrd="0" destOrd="0" presId="urn:microsoft.com/office/officeart/2005/8/layout/pyramid2"/>
    <dgm:cxn modelId="{8ADA7FCD-A1CF-4D3B-A964-8B8DBB3CA0CB}" type="presOf" srcId="{ACC18064-E587-4BEC-A331-220B942C5E93}" destId="{2CA38D80-AFA8-414A-B6BC-3315F4F3A688}" srcOrd="0" destOrd="0" presId="urn:microsoft.com/office/officeart/2005/8/layout/pyramid2"/>
    <dgm:cxn modelId="{795EE99A-BF98-4776-9E99-1ED7829A105D}" srcId="{9318B0C6-C739-4AB1-8E0C-060BD5FF48FC}" destId="{ACC18064-E587-4BEC-A331-220B942C5E93}" srcOrd="2" destOrd="0" parTransId="{CF620515-42D8-46FD-A44A-3CC8B6AFA60F}" sibTransId="{265E4B18-6E7F-4E17-93C3-84346C9B783D}"/>
    <dgm:cxn modelId="{6C549107-EB28-4749-A031-AB6121EADF8A}" type="presParOf" srcId="{DD53CD1A-9B33-4A07-9F60-537AB02EE6F7}" destId="{1EA70104-4021-4C09-9B31-15034D199BBE}" srcOrd="0" destOrd="0" presId="urn:microsoft.com/office/officeart/2005/8/layout/pyramid2"/>
    <dgm:cxn modelId="{80F7DB61-DB60-4320-9B22-9E94A26700CD}" type="presParOf" srcId="{DD53CD1A-9B33-4A07-9F60-537AB02EE6F7}" destId="{9689B7EE-FA12-4097-91B3-8AA8763F9524}" srcOrd="1" destOrd="0" presId="urn:microsoft.com/office/officeart/2005/8/layout/pyramid2"/>
    <dgm:cxn modelId="{C105374E-937E-48F9-BC6D-3F3607DFDCBF}" type="presParOf" srcId="{9689B7EE-FA12-4097-91B3-8AA8763F9524}" destId="{EF3729CF-D6E5-4383-8842-BD6D4435AB4C}" srcOrd="0" destOrd="0" presId="urn:microsoft.com/office/officeart/2005/8/layout/pyramid2"/>
    <dgm:cxn modelId="{4C54D7C8-0CBB-4D62-AEE4-257A2589E329}" type="presParOf" srcId="{9689B7EE-FA12-4097-91B3-8AA8763F9524}" destId="{1017D504-F03D-4510-A5D8-6D6B63006C99}" srcOrd="1" destOrd="0" presId="urn:microsoft.com/office/officeart/2005/8/layout/pyramid2"/>
    <dgm:cxn modelId="{6035DA17-D252-4050-AE41-137EA9172C35}" type="presParOf" srcId="{9689B7EE-FA12-4097-91B3-8AA8763F9524}" destId="{86DB6C40-05AF-48B9-8818-129182BE12D0}" srcOrd="2" destOrd="0" presId="urn:microsoft.com/office/officeart/2005/8/layout/pyramid2"/>
    <dgm:cxn modelId="{14D3EFAE-6E1B-4F07-9753-15205B034E3E}" type="presParOf" srcId="{9689B7EE-FA12-4097-91B3-8AA8763F9524}" destId="{94B55693-C7D8-452C-B03A-E4E932DDD995}" srcOrd="3" destOrd="0" presId="urn:microsoft.com/office/officeart/2005/8/layout/pyramid2"/>
    <dgm:cxn modelId="{47545821-E851-43AE-889F-7CC453BFF4A6}" type="presParOf" srcId="{9689B7EE-FA12-4097-91B3-8AA8763F9524}" destId="{2CA38D80-AFA8-414A-B6BC-3315F4F3A688}" srcOrd="4" destOrd="0" presId="urn:microsoft.com/office/officeart/2005/8/layout/pyramid2"/>
    <dgm:cxn modelId="{71578C20-36E0-43DD-B69B-916F1346EFA8}" type="presParOf" srcId="{9689B7EE-FA12-4097-91B3-8AA8763F9524}" destId="{4B88654B-551C-4B41-8F3C-CCA37E3ED01A}" srcOrd="5" destOrd="0" presId="urn:microsoft.com/office/officeart/2005/8/layout/pyramid2"/>
  </dgm:cxnLst>
  <dgm:bg/>
  <dgm:whole/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90A07351-8496-428C-A9E8-FEBB1F204FD2}" type="doc">
      <dgm:prSet loTypeId="urn:microsoft.com/office/officeart/2005/8/layout/lProcess1" loCatId="process" qsTypeId="urn:microsoft.com/office/officeart/2005/8/quickstyle/simple1" qsCatId="simple" csTypeId="urn:microsoft.com/office/officeart/2005/8/colors/accent2_1" csCatId="accent2" phldr="1"/>
      <dgm:spPr/>
    </dgm:pt>
    <dgm:pt modelId="{BC11BC59-E1DE-47C1-9EA2-B5C4BC77ECA4}">
      <dgm:prSet phldrT="[Текст]" custT="1"/>
      <dgm:spPr>
        <a:ln>
          <a:solidFill>
            <a:srgbClr val="B99121"/>
          </a:solidFill>
        </a:ln>
      </dgm:spPr>
      <dgm:t>
        <a:bodyPr/>
        <a:lstStyle/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Выявить незрячих и слабовидящих людей,</a:t>
          </a: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нуждающихся в обучении принципам работы на персональном  компьютере</a:t>
          </a:r>
          <a:endParaRPr lang="ru-RU" sz="1600" dirty="0" smtClean="0"/>
        </a:p>
      </dgm:t>
    </dgm:pt>
    <dgm:pt modelId="{D60F40B0-8745-43E3-B144-37B0F5672FA9}" type="parTrans" cxnId="{1A89FA4D-1ED3-4DF2-8792-7EA896C035D4}">
      <dgm:prSet/>
      <dgm:spPr/>
      <dgm:t>
        <a:bodyPr/>
        <a:lstStyle/>
        <a:p>
          <a:endParaRPr lang="ru-RU"/>
        </a:p>
      </dgm:t>
    </dgm:pt>
    <dgm:pt modelId="{4A276B2D-8220-45E4-BD5C-360871C3DFE7}" type="sibTrans" cxnId="{1A89FA4D-1ED3-4DF2-8792-7EA896C035D4}">
      <dgm:prSet/>
      <dgm:spPr/>
      <dgm:t>
        <a:bodyPr/>
        <a:lstStyle/>
        <a:p>
          <a:endParaRPr lang="ru-RU"/>
        </a:p>
      </dgm:t>
    </dgm:pt>
    <dgm:pt modelId="{F64AC779-3CE3-409D-85F6-2506D974FA08}">
      <dgm:prSet phldrT="[Текст]" custT="1"/>
      <dgm:spPr>
        <a:ln>
          <a:solidFill>
            <a:srgbClr val="B99121"/>
          </a:solidFill>
        </a:ln>
      </dgm:spPr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Обучить незрячих и слабовидящих людей принципам работы на персональном компьютере, в том числе с применением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тифлотехнологий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DA7BA399-3E53-4BBF-84A8-F3B6AC74454C}" type="parTrans" cxnId="{DC7A8984-2B6C-4ABA-A27A-AB921D8329BF}">
      <dgm:prSet/>
      <dgm:spPr/>
      <dgm:t>
        <a:bodyPr/>
        <a:lstStyle/>
        <a:p>
          <a:endParaRPr lang="ru-RU"/>
        </a:p>
      </dgm:t>
    </dgm:pt>
    <dgm:pt modelId="{5D5977E2-D0A5-475F-AB09-A132849A9607}" type="sibTrans" cxnId="{DC7A8984-2B6C-4ABA-A27A-AB921D8329BF}">
      <dgm:prSet/>
      <dgm:spPr/>
      <dgm:t>
        <a:bodyPr/>
        <a:lstStyle/>
        <a:p>
          <a:endParaRPr lang="ru-RU"/>
        </a:p>
      </dgm:t>
    </dgm:pt>
    <dgm:pt modelId="{3A9AAF3A-9B11-4857-BFDF-69493C81B7CE}">
      <dgm:prSet phldrT="[Текст]" custT="1"/>
      <dgm:spPr>
        <a:ln>
          <a:solidFill>
            <a:srgbClr val="B99121"/>
          </a:solidFill>
        </a:ln>
      </dgm:spPr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Создать условия для мотивации незрячих и слабовидящих людей к дальнейшему саморазвитию для их интеграции в общество посредством создания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коворкинг-зоны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59091A22-1DBF-4591-B5EF-906010F1DED3}" type="parTrans" cxnId="{66205036-F0CF-476B-8132-626AC3D6AFF4}">
      <dgm:prSet/>
      <dgm:spPr/>
      <dgm:t>
        <a:bodyPr/>
        <a:lstStyle/>
        <a:p>
          <a:endParaRPr lang="ru-RU"/>
        </a:p>
      </dgm:t>
    </dgm:pt>
    <dgm:pt modelId="{D6682363-2AA2-4637-AF42-79148284AE2D}" type="sibTrans" cxnId="{66205036-F0CF-476B-8132-626AC3D6AFF4}">
      <dgm:prSet/>
      <dgm:spPr/>
      <dgm:t>
        <a:bodyPr/>
        <a:lstStyle/>
        <a:p>
          <a:endParaRPr lang="ru-RU"/>
        </a:p>
      </dgm:t>
    </dgm:pt>
    <dgm:pt modelId="{F6AA7E32-31A3-486C-AC60-97B85F9FF814}">
      <dgm:prSet phldrT="[Текст]" custT="1"/>
      <dgm:spPr>
        <a:ln>
          <a:solidFill>
            <a:srgbClr val="B99121"/>
          </a:solidFill>
        </a:ln>
      </dgm:spPr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Распространить опыт организации обучения и самоподготовки навыкам работы на персональном компьютере незрячих и слабовидящих людей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79BD1536-629B-4D2A-81A1-C0A931C6E7EC}" type="parTrans" cxnId="{3259052F-EDEE-4927-82EF-4C5AD7AAFDB1}">
      <dgm:prSet/>
      <dgm:spPr/>
      <dgm:t>
        <a:bodyPr/>
        <a:lstStyle/>
        <a:p>
          <a:endParaRPr lang="ru-RU"/>
        </a:p>
      </dgm:t>
    </dgm:pt>
    <dgm:pt modelId="{57EB7E29-DCE5-4BFE-B6D8-2B31B4ED865E}" type="sibTrans" cxnId="{3259052F-EDEE-4927-82EF-4C5AD7AAFDB1}">
      <dgm:prSet/>
      <dgm:spPr/>
      <dgm:t>
        <a:bodyPr/>
        <a:lstStyle/>
        <a:p>
          <a:endParaRPr lang="ru-RU"/>
        </a:p>
      </dgm:t>
    </dgm:pt>
    <dgm:pt modelId="{16AEF229-CD13-4E92-A86E-2AE6DCEBB187}" type="pres">
      <dgm:prSet presAssocID="{90A07351-8496-428C-A9E8-FEBB1F204FD2}" presName="Name0" presStyleCnt="0">
        <dgm:presLayoutVars>
          <dgm:dir/>
          <dgm:animLvl val="lvl"/>
          <dgm:resizeHandles val="exact"/>
        </dgm:presLayoutVars>
      </dgm:prSet>
      <dgm:spPr/>
    </dgm:pt>
    <dgm:pt modelId="{E1422F88-B7EE-4158-9C26-9121E37F0ABD}" type="pres">
      <dgm:prSet presAssocID="{BC11BC59-E1DE-47C1-9EA2-B5C4BC77ECA4}" presName="vertFlow" presStyleCnt="0"/>
      <dgm:spPr/>
    </dgm:pt>
    <dgm:pt modelId="{5477B22F-1070-4386-AE6C-0CB0195EBFB5}" type="pres">
      <dgm:prSet presAssocID="{BC11BC59-E1DE-47C1-9EA2-B5C4BC77ECA4}" presName="header" presStyleLbl="node1" presStyleIdx="0" presStyleCnt="4" custScaleX="77855" custScaleY="369983" custLinFactNeighborX="9023" custLinFactNeighborY="28029"/>
      <dgm:spPr/>
      <dgm:t>
        <a:bodyPr/>
        <a:lstStyle/>
        <a:p>
          <a:endParaRPr lang="ru-RU"/>
        </a:p>
      </dgm:t>
    </dgm:pt>
    <dgm:pt modelId="{E21CF48D-C462-4918-8168-424209D0DB35}" type="pres">
      <dgm:prSet presAssocID="{BC11BC59-E1DE-47C1-9EA2-B5C4BC77ECA4}" presName="hSp" presStyleCnt="0"/>
      <dgm:spPr/>
    </dgm:pt>
    <dgm:pt modelId="{9E0C9FA2-899F-4218-858C-B42DE5B3531A}" type="pres">
      <dgm:prSet presAssocID="{F64AC779-3CE3-409D-85F6-2506D974FA08}" presName="vertFlow" presStyleCnt="0"/>
      <dgm:spPr/>
    </dgm:pt>
    <dgm:pt modelId="{37D76D17-0EC0-43A9-8F26-7827A205B154}" type="pres">
      <dgm:prSet presAssocID="{F64AC779-3CE3-409D-85F6-2506D974FA08}" presName="header" presStyleLbl="node1" presStyleIdx="1" presStyleCnt="4" custScaleX="73706" custScaleY="369114" custLinFactNeighborX="4704" custLinFactNeighborY="28029"/>
      <dgm:spPr/>
      <dgm:t>
        <a:bodyPr/>
        <a:lstStyle/>
        <a:p>
          <a:endParaRPr lang="ru-RU"/>
        </a:p>
      </dgm:t>
    </dgm:pt>
    <dgm:pt modelId="{26C0794F-1DA9-40CA-9B01-EDABBE22F78D}" type="pres">
      <dgm:prSet presAssocID="{F64AC779-3CE3-409D-85F6-2506D974FA08}" presName="hSp" presStyleCnt="0"/>
      <dgm:spPr/>
    </dgm:pt>
    <dgm:pt modelId="{34F5736A-6F47-4B92-B743-9EA57F546254}" type="pres">
      <dgm:prSet presAssocID="{3A9AAF3A-9B11-4857-BFDF-69493C81B7CE}" presName="vertFlow" presStyleCnt="0"/>
      <dgm:spPr/>
    </dgm:pt>
    <dgm:pt modelId="{10E5D401-7A5A-424F-93CC-084B897F2EBD}" type="pres">
      <dgm:prSet presAssocID="{3A9AAF3A-9B11-4857-BFDF-69493C81B7CE}" presName="header" presStyleLbl="node1" presStyleIdx="2" presStyleCnt="4" custScaleX="93576" custScaleY="362446" custLinFactNeighborX="4535" custLinFactNeighborY="28029"/>
      <dgm:spPr/>
      <dgm:t>
        <a:bodyPr/>
        <a:lstStyle/>
        <a:p>
          <a:endParaRPr lang="ru-RU"/>
        </a:p>
      </dgm:t>
    </dgm:pt>
    <dgm:pt modelId="{90DD603D-D657-4FD9-B394-0D138058A190}" type="pres">
      <dgm:prSet presAssocID="{3A9AAF3A-9B11-4857-BFDF-69493C81B7CE}" presName="hSp" presStyleCnt="0"/>
      <dgm:spPr/>
    </dgm:pt>
    <dgm:pt modelId="{F2D32DBF-494E-48EE-B35E-784B2E62FAAB}" type="pres">
      <dgm:prSet presAssocID="{F6AA7E32-31A3-486C-AC60-97B85F9FF814}" presName="vertFlow" presStyleCnt="0"/>
      <dgm:spPr/>
    </dgm:pt>
    <dgm:pt modelId="{B45F7111-4160-4FD6-B326-038F40877681}" type="pres">
      <dgm:prSet presAssocID="{F6AA7E32-31A3-486C-AC60-97B85F9FF814}" presName="header" presStyleLbl="node1" presStyleIdx="3" presStyleCnt="4" custScaleX="78037" custScaleY="362222" custLinFactNeighborX="-411" custLinFactNeighborY="28029"/>
      <dgm:spPr/>
      <dgm:t>
        <a:bodyPr/>
        <a:lstStyle/>
        <a:p>
          <a:endParaRPr lang="ru-RU"/>
        </a:p>
      </dgm:t>
    </dgm:pt>
  </dgm:ptLst>
  <dgm:cxnLst>
    <dgm:cxn modelId="{66205036-F0CF-476B-8132-626AC3D6AFF4}" srcId="{90A07351-8496-428C-A9E8-FEBB1F204FD2}" destId="{3A9AAF3A-9B11-4857-BFDF-69493C81B7CE}" srcOrd="2" destOrd="0" parTransId="{59091A22-1DBF-4591-B5EF-906010F1DED3}" sibTransId="{D6682363-2AA2-4637-AF42-79148284AE2D}"/>
    <dgm:cxn modelId="{3B8CB7A5-E5B1-44E1-B916-67824F3676B6}" type="presOf" srcId="{BC11BC59-E1DE-47C1-9EA2-B5C4BC77ECA4}" destId="{5477B22F-1070-4386-AE6C-0CB0195EBFB5}" srcOrd="0" destOrd="0" presId="urn:microsoft.com/office/officeart/2005/8/layout/lProcess1"/>
    <dgm:cxn modelId="{1A89FA4D-1ED3-4DF2-8792-7EA896C035D4}" srcId="{90A07351-8496-428C-A9E8-FEBB1F204FD2}" destId="{BC11BC59-E1DE-47C1-9EA2-B5C4BC77ECA4}" srcOrd="0" destOrd="0" parTransId="{D60F40B0-8745-43E3-B144-37B0F5672FA9}" sibTransId="{4A276B2D-8220-45E4-BD5C-360871C3DFE7}"/>
    <dgm:cxn modelId="{3259052F-EDEE-4927-82EF-4C5AD7AAFDB1}" srcId="{90A07351-8496-428C-A9E8-FEBB1F204FD2}" destId="{F6AA7E32-31A3-486C-AC60-97B85F9FF814}" srcOrd="3" destOrd="0" parTransId="{79BD1536-629B-4D2A-81A1-C0A931C6E7EC}" sibTransId="{57EB7E29-DCE5-4BFE-B6D8-2B31B4ED865E}"/>
    <dgm:cxn modelId="{8A042659-2373-451D-8D68-27C07601FEF8}" type="presOf" srcId="{F64AC779-3CE3-409D-85F6-2506D974FA08}" destId="{37D76D17-0EC0-43A9-8F26-7827A205B154}" srcOrd="0" destOrd="0" presId="urn:microsoft.com/office/officeart/2005/8/layout/lProcess1"/>
    <dgm:cxn modelId="{DC7A8984-2B6C-4ABA-A27A-AB921D8329BF}" srcId="{90A07351-8496-428C-A9E8-FEBB1F204FD2}" destId="{F64AC779-3CE3-409D-85F6-2506D974FA08}" srcOrd="1" destOrd="0" parTransId="{DA7BA399-3E53-4BBF-84A8-F3B6AC74454C}" sibTransId="{5D5977E2-D0A5-475F-AB09-A132849A9607}"/>
    <dgm:cxn modelId="{29D07EA0-9219-4A83-96FB-3C6DB1DC6BBA}" type="presOf" srcId="{90A07351-8496-428C-A9E8-FEBB1F204FD2}" destId="{16AEF229-CD13-4E92-A86E-2AE6DCEBB187}" srcOrd="0" destOrd="0" presId="urn:microsoft.com/office/officeart/2005/8/layout/lProcess1"/>
    <dgm:cxn modelId="{0C442C39-96D0-4DDC-8700-F16C2FCC8AD0}" type="presOf" srcId="{3A9AAF3A-9B11-4857-BFDF-69493C81B7CE}" destId="{10E5D401-7A5A-424F-93CC-084B897F2EBD}" srcOrd="0" destOrd="0" presId="urn:microsoft.com/office/officeart/2005/8/layout/lProcess1"/>
    <dgm:cxn modelId="{24C915D6-5770-471C-9CF0-6CDE4EC93AF8}" type="presOf" srcId="{F6AA7E32-31A3-486C-AC60-97B85F9FF814}" destId="{B45F7111-4160-4FD6-B326-038F40877681}" srcOrd="0" destOrd="0" presId="urn:microsoft.com/office/officeart/2005/8/layout/lProcess1"/>
    <dgm:cxn modelId="{0372B7CD-7805-4625-91BF-14C585B40C90}" type="presParOf" srcId="{16AEF229-CD13-4E92-A86E-2AE6DCEBB187}" destId="{E1422F88-B7EE-4158-9C26-9121E37F0ABD}" srcOrd="0" destOrd="0" presId="urn:microsoft.com/office/officeart/2005/8/layout/lProcess1"/>
    <dgm:cxn modelId="{712A56FA-7E8D-4415-852C-DE6371CB86C1}" type="presParOf" srcId="{E1422F88-B7EE-4158-9C26-9121E37F0ABD}" destId="{5477B22F-1070-4386-AE6C-0CB0195EBFB5}" srcOrd="0" destOrd="0" presId="urn:microsoft.com/office/officeart/2005/8/layout/lProcess1"/>
    <dgm:cxn modelId="{AA8ADAF5-A770-416E-9946-017464D7EA8A}" type="presParOf" srcId="{16AEF229-CD13-4E92-A86E-2AE6DCEBB187}" destId="{E21CF48D-C462-4918-8168-424209D0DB35}" srcOrd="1" destOrd="0" presId="urn:microsoft.com/office/officeart/2005/8/layout/lProcess1"/>
    <dgm:cxn modelId="{C8A3DEE3-88E9-4AD1-931F-078A451C9605}" type="presParOf" srcId="{16AEF229-CD13-4E92-A86E-2AE6DCEBB187}" destId="{9E0C9FA2-899F-4218-858C-B42DE5B3531A}" srcOrd="2" destOrd="0" presId="urn:microsoft.com/office/officeart/2005/8/layout/lProcess1"/>
    <dgm:cxn modelId="{4F8894F2-A310-45B3-842F-F50CB60EE5DE}" type="presParOf" srcId="{9E0C9FA2-899F-4218-858C-B42DE5B3531A}" destId="{37D76D17-0EC0-43A9-8F26-7827A205B154}" srcOrd="0" destOrd="0" presId="urn:microsoft.com/office/officeart/2005/8/layout/lProcess1"/>
    <dgm:cxn modelId="{4BD8279D-CEFC-42E8-B01D-BEF0E17A6248}" type="presParOf" srcId="{16AEF229-CD13-4E92-A86E-2AE6DCEBB187}" destId="{26C0794F-1DA9-40CA-9B01-EDABBE22F78D}" srcOrd="3" destOrd="0" presId="urn:microsoft.com/office/officeart/2005/8/layout/lProcess1"/>
    <dgm:cxn modelId="{D59B6A81-14E6-473E-9BA3-3FE0475CC6AB}" type="presParOf" srcId="{16AEF229-CD13-4E92-A86E-2AE6DCEBB187}" destId="{34F5736A-6F47-4B92-B743-9EA57F546254}" srcOrd="4" destOrd="0" presId="urn:microsoft.com/office/officeart/2005/8/layout/lProcess1"/>
    <dgm:cxn modelId="{FFD1DEF9-9F1F-40B8-AFA4-3846D6A7926C}" type="presParOf" srcId="{34F5736A-6F47-4B92-B743-9EA57F546254}" destId="{10E5D401-7A5A-424F-93CC-084B897F2EBD}" srcOrd="0" destOrd="0" presId="urn:microsoft.com/office/officeart/2005/8/layout/lProcess1"/>
    <dgm:cxn modelId="{85FAC729-D8F2-4881-B366-D56191DA6544}" type="presParOf" srcId="{16AEF229-CD13-4E92-A86E-2AE6DCEBB187}" destId="{90DD603D-D657-4FD9-B394-0D138058A190}" srcOrd="5" destOrd="0" presId="urn:microsoft.com/office/officeart/2005/8/layout/lProcess1"/>
    <dgm:cxn modelId="{A88296C4-CF39-4108-ADD8-F1806C79770A}" type="presParOf" srcId="{16AEF229-CD13-4E92-A86E-2AE6DCEBB187}" destId="{F2D32DBF-494E-48EE-B35E-784B2E62FAAB}" srcOrd="6" destOrd="0" presId="urn:microsoft.com/office/officeart/2005/8/layout/lProcess1"/>
    <dgm:cxn modelId="{6984F0E4-A134-4F08-8872-865147861750}" type="presParOf" srcId="{F2D32DBF-494E-48EE-B35E-784B2E62FAAB}" destId="{B45F7111-4160-4FD6-B326-038F40877681}" srcOrd="0" destOrd="0" presId="urn:microsoft.com/office/officeart/2005/8/layout/lProcess1"/>
  </dgm:cxnLst>
  <dgm:bg/>
  <dgm:whole/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9318B0C6-C739-4AB1-8E0C-060BD5FF48FC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64FDEAAC-A033-4275-A312-DA90CFBB80A3}">
      <dgm:prSet phldrT="[Текст]"/>
      <dgm:spPr/>
      <dgm:t>
        <a:bodyPr/>
        <a:lstStyle/>
        <a:p>
          <a:r>
            <a:rPr lang="ru-RU" b="1" dirty="0" smtClean="0"/>
            <a:t>Цель:</a:t>
          </a:r>
          <a:r>
            <a:rPr lang="ru-RU" dirty="0" smtClean="0"/>
            <a:t> Создание условий, способствующих интеграции инвалидов по зрению в общество и повышению  качества  их жизни на территории  Октябрьского района в городе Красноярске.</a:t>
          </a:r>
          <a:endParaRPr lang="ru-RU" dirty="0"/>
        </a:p>
      </dgm:t>
    </dgm:pt>
    <dgm:pt modelId="{47E8C213-95E6-4635-988E-D8AD86659256}" type="parTrans" cxnId="{C262EA09-6AEE-4398-BB69-CC1EAB6DBE41}">
      <dgm:prSet/>
      <dgm:spPr/>
    </dgm:pt>
    <dgm:pt modelId="{789A742D-7147-412A-ABDE-799E7FF0EC3B}" type="sibTrans" cxnId="{C262EA09-6AEE-4398-BB69-CC1EAB6DBE41}">
      <dgm:prSet/>
      <dgm:spPr/>
    </dgm:pt>
    <dgm:pt modelId="{EB0B242D-872F-42A0-A394-989DFB777241}">
      <dgm:prSet phldrT="[Текст]"/>
      <dgm:spPr/>
      <dgm:t>
        <a:bodyPr/>
        <a:lstStyle/>
        <a:p>
          <a:r>
            <a:rPr lang="ru-RU" b="1" dirty="0" smtClean="0"/>
            <a:t>Задачи:</a:t>
          </a:r>
          <a:endParaRPr lang="ru-RU" dirty="0" smtClean="0"/>
        </a:p>
        <a:p>
          <a:r>
            <a:rPr lang="ru-RU" dirty="0" smtClean="0"/>
            <a:t>-  обеспечение равного доступа инвалидов к объектам социальной инфраструктуры в различных сферах жизнедеятельности инвалидов по зрению;</a:t>
          </a:r>
          <a:br>
            <a:rPr lang="ru-RU" dirty="0" smtClean="0"/>
          </a:br>
          <a:endParaRPr lang="ru-RU" dirty="0"/>
        </a:p>
      </dgm:t>
    </dgm:pt>
    <dgm:pt modelId="{DC59406A-5DB9-4FBA-B7F8-E0A611897DA2}" type="parTrans" cxnId="{7B7F6A06-C20C-42EA-8F12-29B515988B5B}">
      <dgm:prSet/>
      <dgm:spPr/>
    </dgm:pt>
    <dgm:pt modelId="{F1AE9F3C-18EB-4FD3-AC26-981E2A46990B}" type="sibTrans" cxnId="{7B7F6A06-C20C-42EA-8F12-29B515988B5B}">
      <dgm:prSet/>
      <dgm:spPr/>
    </dgm:pt>
    <dgm:pt modelId="{ACC18064-E587-4BEC-A331-220B942C5E93}">
      <dgm:prSet phldrT="[Текст]" phldr="1"/>
      <dgm:spPr/>
      <dgm:t>
        <a:bodyPr/>
        <a:lstStyle/>
        <a:p>
          <a:endParaRPr lang="ru-RU" dirty="0"/>
        </a:p>
      </dgm:t>
    </dgm:pt>
    <dgm:pt modelId="{CF620515-42D8-46FD-A44A-3CC8B6AFA60F}" type="parTrans" cxnId="{795EE99A-BF98-4776-9E99-1ED7829A105D}">
      <dgm:prSet/>
      <dgm:spPr/>
    </dgm:pt>
    <dgm:pt modelId="{265E4B18-6E7F-4E17-93C3-84346C9B783D}" type="sibTrans" cxnId="{795EE99A-BF98-4776-9E99-1ED7829A105D}">
      <dgm:prSet/>
      <dgm:spPr/>
    </dgm:pt>
    <dgm:pt modelId="{DD53CD1A-9B33-4A07-9F60-537AB02EE6F7}" type="pres">
      <dgm:prSet presAssocID="{9318B0C6-C739-4AB1-8E0C-060BD5FF48FC}" presName="compositeShape" presStyleCnt="0">
        <dgm:presLayoutVars>
          <dgm:dir/>
          <dgm:resizeHandles/>
        </dgm:presLayoutVars>
      </dgm:prSet>
      <dgm:spPr/>
    </dgm:pt>
    <dgm:pt modelId="{1EA70104-4021-4C09-9B31-15034D199BBE}" type="pres">
      <dgm:prSet presAssocID="{9318B0C6-C739-4AB1-8E0C-060BD5FF48FC}" presName="pyramid" presStyleLbl="node1" presStyleIdx="0" presStyleCnt="1"/>
      <dgm:spPr/>
    </dgm:pt>
    <dgm:pt modelId="{9689B7EE-FA12-4097-91B3-8AA8763F9524}" type="pres">
      <dgm:prSet presAssocID="{9318B0C6-C739-4AB1-8E0C-060BD5FF48FC}" presName="theList" presStyleCnt="0"/>
      <dgm:spPr/>
    </dgm:pt>
    <dgm:pt modelId="{EF3729CF-D6E5-4383-8842-BD6D4435AB4C}" type="pres">
      <dgm:prSet presAssocID="{64FDEAAC-A033-4275-A312-DA90CFBB80A3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17D504-F03D-4510-A5D8-6D6B63006C99}" type="pres">
      <dgm:prSet presAssocID="{64FDEAAC-A033-4275-A312-DA90CFBB80A3}" presName="aSpace" presStyleCnt="0"/>
      <dgm:spPr/>
    </dgm:pt>
    <dgm:pt modelId="{86DB6C40-05AF-48B9-8818-129182BE12D0}" type="pres">
      <dgm:prSet presAssocID="{EB0B242D-872F-42A0-A394-989DFB777241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B55693-C7D8-452C-B03A-E4E932DDD995}" type="pres">
      <dgm:prSet presAssocID="{EB0B242D-872F-42A0-A394-989DFB777241}" presName="aSpace" presStyleCnt="0"/>
      <dgm:spPr/>
    </dgm:pt>
    <dgm:pt modelId="{2CA38D80-AFA8-414A-B6BC-3315F4F3A688}" type="pres">
      <dgm:prSet presAssocID="{ACC18064-E587-4BEC-A331-220B942C5E93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88654B-551C-4B41-8F3C-CCA37E3ED01A}" type="pres">
      <dgm:prSet presAssocID="{ACC18064-E587-4BEC-A331-220B942C5E93}" presName="aSpace" presStyleCnt="0"/>
      <dgm:spPr/>
    </dgm:pt>
  </dgm:ptLst>
  <dgm:cxnLst>
    <dgm:cxn modelId="{C262EA09-6AEE-4398-BB69-CC1EAB6DBE41}" srcId="{9318B0C6-C739-4AB1-8E0C-060BD5FF48FC}" destId="{64FDEAAC-A033-4275-A312-DA90CFBB80A3}" srcOrd="0" destOrd="0" parTransId="{47E8C213-95E6-4635-988E-D8AD86659256}" sibTransId="{789A742D-7147-412A-ABDE-799E7FF0EC3B}"/>
    <dgm:cxn modelId="{7B7F6A06-C20C-42EA-8F12-29B515988B5B}" srcId="{9318B0C6-C739-4AB1-8E0C-060BD5FF48FC}" destId="{EB0B242D-872F-42A0-A394-989DFB777241}" srcOrd="1" destOrd="0" parTransId="{DC59406A-5DB9-4FBA-B7F8-E0A611897DA2}" sibTransId="{F1AE9F3C-18EB-4FD3-AC26-981E2A46990B}"/>
    <dgm:cxn modelId="{1223E453-8D9E-4D81-A13D-29E42F58A0B8}" type="presOf" srcId="{ACC18064-E587-4BEC-A331-220B942C5E93}" destId="{2CA38D80-AFA8-414A-B6BC-3315F4F3A688}" srcOrd="0" destOrd="0" presId="urn:microsoft.com/office/officeart/2005/8/layout/pyramid2"/>
    <dgm:cxn modelId="{93008957-F02A-44C2-94E1-41FFE8AEC77F}" type="presOf" srcId="{9318B0C6-C739-4AB1-8E0C-060BD5FF48FC}" destId="{DD53CD1A-9B33-4A07-9F60-537AB02EE6F7}" srcOrd="0" destOrd="0" presId="urn:microsoft.com/office/officeart/2005/8/layout/pyramid2"/>
    <dgm:cxn modelId="{292E76A3-6789-41E8-A32C-E939F9F83F1D}" type="presOf" srcId="{64FDEAAC-A033-4275-A312-DA90CFBB80A3}" destId="{EF3729CF-D6E5-4383-8842-BD6D4435AB4C}" srcOrd="0" destOrd="0" presId="urn:microsoft.com/office/officeart/2005/8/layout/pyramid2"/>
    <dgm:cxn modelId="{705A4EF9-9E1E-4F93-9BBA-D5CC0291619F}" type="presOf" srcId="{EB0B242D-872F-42A0-A394-989DFB777241}" destId="{86DB6C40-05AF-48B9-8818-129182BE12D0}" srcOrd="0" destOrd="0" presId="urn:microsoft.com/office/officeart/2005/8/layout/pyramid2"/>
    <dgm:cxn modelId="{795EE99A-BF98-4776-9E99-1ED7829A105D}" srcId="{9318B0C6-C739-4AB1-8E0C-060BD5FF48FC}" destId="{ACC18064-E587-4BEC-A331-220B942C5E93}" srcOrd="2" destOrd="0" parTransId="{CF620515-42D8-46FD-A44A-3CC8B6AFA60F}" sibTransId="{265E4B18-6E7F-4E17-93C3-84346C9B783D}"/>
    <dgm:cxn modelId="{C7B27271-14BD-4234-9187-FB341E3D7DF8}" type="presParOf" srcId="{DD53CD1A-9B33-4A07-9F60-537AB02EE6F7}" destId="{1EA70104-4021-4C09-9B31-15034D199BBE}" srcOrd="0" destOrd="0" presId="urn:microsoft.com/office/officeart/2005/8/layout/pyramid2"/>
    <dgm:cxn modelId="{49C71C9E-1FB5-4569-9C02-8AC5E2A966AD}" type="presParOf" srcId="{DD53CD1A-9B33-4A07-9F60-537AB02EE6F7}" destId="{9689B7EE-FA12-4097-91B3-8AA8763F9524}" srcOrd="1" destOrd="0" presId="urn:microsoft.com/office/officeart/2005/8/layout/pyramid2"/>
    <dgm:cxn modelId="{ABF0E21D-A230-4B29-8FE2-8235B5D034E0}" type="presParOf" srcId="{9689B7EE-FA12-4097-91B3-8AA8763F9524}" destId="{EF3729CF-D6E5-4383-8842-BD6D4435AB4C}" srcOrd="0" destOrd="0" presId="urn:microsoft.com/office/officeart/2005/8/layout/pyramid2"/>
    <dgm:cxn modelId="{EF594E4F-FF07-4D75-83FF-A93B70503D2A}" type="presParOf" srcId="{9689B7EE-FA12-4097-91B3-8AA8763F9524}" destId="{1017D504-F03D-4510-A5D8-6D6B63006C99}" srcOrd="1" destOrd="0" presId="urn:microsoft.com/office/officeart/2005/8/layout/pyramid2"/>
    <dgm:cxn modelId="{1EB9A382-23FA-426E-A369-2DE5291E2103}" type="presParOf" srcId="{9689B7EE-FA12-4097-91B3-8AA8763F9524}" destId="{86DB6C40-05AF-48B9-8818-129182BE12D0}" srcOrd="2" destOrd="0" presId="urn:microsoft.com/office/officeart/2005/8/layout/pyramid2"/>
    <dgm:cxn modelId="{2571989D-ACBA-4745-A044-FB2D5EA33F69}" type="presParOf" srcId="{9689B7EE-FA12-4097-91B3-8AA8763F9524}" destId="{94B55693-C7D8-452C-B03A-E4E932DDD995}" srcOrd="3" destOrd="0" presId="urn:microsoft.com/office/officeart/2005/8/layout/pyramid2"/>
    <dgm:cxn modelId="{E0228921-87C6-4F84-8436-0A3387EDF461}" type="presParOf" srcId="{9689B7EE-FA12-4097-91B3-8AA8763F9524}" destId="{2CA38D80-AFA8-414A-B6BC-3315F4F3A688}" srcOrd="4" destOrd="0" presId="urn:microsoft.com/office/officeart/2005/8/layout/pyramid2"/>
    <dgm:cxn modelId="{F39F0064-CD82-4E27-8A4E-6E6F33AEFABC}" type="presParOf" srcId="{9689B7EE-FA12-4097-91B3-8AA8763F9524}" destId="{4B88654B-551C-4B41-8F3C-CCA37E3ED01A}" srcOrd="5" destOrd="0" presId="urn:microsoft.com/office/officeart/2005/8/layout/pyramid2"/>
  </dgm:cxnLst>
  <dgm:bg/>
  <dgm:whole/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90A07351-8496-428C-A9E8-FEBB1F204FD2}" type="doc">
      <dgm:prSet loTypeId="urn:microsoft.com/office/officeart/2005/8/layout/lProcess1" loCatId="process" qsTypeId="urn:microsoft.com/office/officeart/2005/8/quickstyle/simple1" qsCatId="simple" csTypeId="urn:microsoft.com/office/officeart/2005/8/colors/accent2_1" csCatId="accent2" phldr="1"/>
      <dgm:spPr/>
    </dgm:pt>
    <dgm:pt modelId="{BC11BC59-E1DE-47C1-9EA2-B5C4BC77ECA4}">
      <dgm:prSet phldrT="[Текст]" custT="1"/>
      <dgm:spPr>
        <a:ln>
          <a:solidFill>
            <a:srgbClr val="B99121"/>
          </a:solidFill>
        </a:ln>
      </dgm:spPr>
      <dgm:t>
        <a:bodyPr/>
        <a:lstStyle/>
        <a:p>
          <a:pPr algn="ctr"/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Поиск (подбор) и трудоустройство квалифицированного специалиста-психолога,  инвалида по зрению</a:t>
          </a:r>
          <a:endParaRPr lang="ru-RU" sz="1600" dirty="0" smtClean="0"/>
        </a:p>
      </dgm:t>
    </dgm:pt>
    <dgm:pt modelId="{D60F40B0-8745-43E3-B144-37B0F5672FA9}" type="parTrans" cxnId="{1A89FA4D-1ED3-4DF2-8792-7EA896C035D4}">
      <dgm:prSet/>
      <dgm:spPr/>
      <dgm:t>
        <a:bodyPr/>
        <a:lstStyle/>
        <a:p>
          <a:endParaRPr lang="ru-RU"/>
        </a:p>
      </dgm:t>
    </dgm:pt>
    <dgm:pt modelId="{4A276B2D-8220-45E4-BD5C-360871C3DFE7}" type="sibTrans" cxnId="{1A89FA4D-1ED3-4DF2-8792-7EA896C035D4}">
      <dgm:prSet/>
      <dgm:spPr/>
      <dgm:t>
        <a:bodyPr/>
        <a:lstStyle/>
        <a:p>
          <a:endParaRPr lang="ru-RU"/>
        </a:p>
      </dgm:t>
    </dgm:pt>
    <dgm:pt modelId="{F64AC779-3CE3-409D-85F6-2506D974FA08}">
      <dgm:prSet phldrT="[Текст]" custT="1"/>
      <dgm:spPr>
        <a:ln>
          <a:solidFill>
            <a:srgbClr val="B99121"/>
          </a:solidFill>
        </a:ln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Выявить инвалидов,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нуждающихся в психологической поддержке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DA7BA399-3E53-4BBF-84A8-F3B6AC74454C}" type="parTrans" cxnId="{DC7A8984-2B6C-4ABA-A27A-AB921D8329BF}">
      <dgm:prSet/>
      <dgm:spPr/>
      <dgm:t>
        <a:bodyPr/>
        <a:lstStyle/>
        <a:p>
          <a:endParaRPr lang="ru-RU"/>
        </a:p>
      </dgm:t>
    </dgm:pt>
    <dgm:pt modelId="{5D5977E2-D0A5-475F-AB09-A132849A9607}" type="sibTrans" cxnId="{DC7A8984-2B6C-4ABA-A27A-AB921D8329BF}">
      <dgm:prSet/>
      <dgm:spPr/>
      <dgm:t>
        <a:bodyPr/>
        <a:lstStyle/>
        <a:p>
          <a:endParaRPr lang="ru-RU"/>
        </a:p>
      </dgm:t>
    </dgm:pt>
    <dgm:pt modelId="{3A9AAF3A-9B11-4857-BFDF-69493C81B7CE}">
      <dgm:prSet phldrT="[Текст]" custT="1"/>
      <dgm:spPr>
        <a:ln>
          <a:solidFill>
            <a:srgbClr val="B99121"/>
          </a:solidFill>
        </a:ln>
      </dgm:spPr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Организовать оказание психологической поддержки людей с инвалидностью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59091A22-1DBF-4591-B5EF-906010F1DED3}" type="parTrans" cxnId="{66205036-F0CF-476B-8132-626AC3D6AFF4}">
      <dgm:prSet/>
      <dgm:spPr/>
      <dgm:t>
        <a:bodyPr/>
        <a:lstStyle/>
        <a:p>
          <a:endParaRPr lang="ru-RU"/>
        </a:p>
      </dgm:t>
    </dgm:pt>
    <dgm:pt modelId="{D6682363-2AA2-4637-AF42-79148284AE2D}" type="sibTrans" cxnId="{66205036-F0CF-476B-8132-626AC3D6AFF4}">
      <dgm:prSet/>
      <dgm:spPr/>
      <dgm:t>
        <a:bodyPr/>
        <a:lstStyle/>
        <a:p>
          <a:endParaRPr lang="ru-RU"/>
        </a:p>
      </dgm:t>
    </dgm:pt>
    <dgm:pt modelId="{F6AA7E32-31A3-486C-AC60-97B85F9FF814}">
      <dgm:prSet phldrT="[Текст]" custT="1"/>
      <dgm:spPr>
        <a:ln>
          <a:solidFill>
            <a:srgbClr val="B99121"/>
          </a:solidFill>
        </a:ln>
      </dgm:spPr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Распространить опыт психологической помощи гражданам с ограниченными возможностями здоровья по принципу «равный - равному»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79BD1536-629B-4D2A-81A1-C0A931C6E7EC}" type="parTrans" cxnId="{3259052F-EDEE-4927-82EF-4C5AD7AAFDB1}">
      <dgm:prSet/>
      <dgm:spPr/>
      <dgm:t>
        <a:bodyPr/>
        <a:lstStyle/>
        <a:p>
          <a:endParaRPr lang="ru-RU"/>
        </a:p>
      </dgm:t>
    </dgm:pt>
    <dgm:pt modelId="{57EB7E29-DCE5-4BFE-B6D8-2B31B4ED865E}" type="sibTrans" cxnId="{3259052F-EDEE-4927-82EF-4C5AD7AAFDB1}">
      <dgm:prSet/>
      <dgm:spPr/>
      <dgm:t>
        <a:bodyPr/>
        <a:lstStyle/>
        <a:p>
          <a:endParaRPr lang="ru-RU"/>
        </a:p>
      </dgm:t>
    </dgm:pt>
    <dgm:pt modelId="{16AEF229-CD13-4E92-A86E-2AE6DCEBB187}" type="pres">
      <dgm:prSet presAssocID="{90A07351-8496-428C-A9E8-FEBB1F204FD2}" presName="Name0" presStyleCnt="0">
        <dgm:presLayoutVars>
          <dgm:dir/>
          <dgm:animLvl val="lvl"/>
          <dgm:resizeHandles val="exact"/>
        </dgm:presLayoutVars>
      </dgm:prSet>
      <dgm:spPr/>
    </dgm:pt>
    <dgm:pt modelId="{E1422F88-B7EE-4158-9C26-9121E37F0ABD}" type="pres">
      <dgm:prSet presAssocID="{BC11BC59-E1DE-47C1-9EA2-B5C4BC77ECA4}" presName="vertFlow" presStyleCnt="0"/>
      <dgm:spPr/>
    </dgm:pt>
    <dgm:pt modelId="{5477B22F-1070-4386-AE6C-0CB0195EBFB5}" type="pres">
      <dgm:prSet presAssocID="{BC11BC59-E1DE-47C1-9EA2-B5C4BC77ECA4}" presName="header" presStyleLbl="node1" presStyleIdx="0" presStyleCnt="4" custScaleX="74141" custScaleY="262166" custLinFactNeighborX="9976" custLinFactNeighborY="-11962"/>
      <dgm:spPr/>
      <dgm:t>
        <a:bodyPr/>
        <a:lstStyle/>
        <a:p>
          <a:endParaRPr lang="ru-RU"/>
        </a:p>
      </dgm:t>
    </dgm:pt>
    <dgm:pt modelId="{E21CF48D-C462-4918-8168-424209D0DB35}" type="pres">
      <dgm:prSet presAssocID="{BC11BC59-E1DE-47C1-9EA2-B5C4BC77ECA4}" presName="hSp" presStyleCnt="0"/>
      <dgm:spPr/>
    </dgm:pt>
    <dgm:pt modelId="{9E0C9FA2-899F-4218-858C-B42DE5B3531A}" type="pres">
      <dgm:prSet presAssocID="{F64AC779-3CE3-409D-85F6-2506D974FA08}" presName="vertFlow" presStyleCnt="0"/>
      <dgm:spPr/>
    </dgm:pt>
    <dgm:pt modelId="{37D76D17-0EC0-43A9-8F26-7827A205B154}" type="pres">
      <dgm:prSet presAssocID="{F64AC779-3CE3-409D-85F6-2506D974FA08}" presName="header" presStyleLbl="node1" presStyleIdx="1" presStyleCnt="4" custScaleX="62091" custScaleY="258069" custLinFactNeighborX="3779" custLinFactNeighborY="-5256"/>
      <dgm:spPr/>
      <dgm:t>
        <a:bodyPr/>
        <a:lstStyle/>
        <a:p>
          <a:endParaRPr lang="ru-RU"/>
        </a:p>
      </dgm:t>
    </dgm:pt>
    <dgm:pt modelId="{26C0794F-1DA9-40CA-9B01-EDABBE22F78D}" type="pres">
      <dgm:prSet presAssocID="{F64AC779-3CE3-409D-85F6-2506D974FA08}" presName="hSp" presStyleCnt="0"/>
      <dgm:spPr/>
    </dgm:pt>
    <dgm:pt modelId="{34F5736A-6F47-4B92-B743-9EA57F546254}" type="pres">
      <dgm:prSet presAssocID="{3A9AAF3A-9B11-4857-BFDF-69493C81B7CE}" presName="vertFlow" presStyleCnt="0"/>
      <dgm:spPr/>
    </dgm:pt>
    <dgm:pt modelId="{10E5D401-7A5A-424F-93CC-084B897F2EBD}" type="pres">
      <dgm:prSet presAssocID="{3A9AAF3A-9B11-4857-BFDF-69493C81B7CE}" presName="header" presStyleLbl="node1" presStyleIdx="2" presStyleCnt="4" custScaleX="62618" custScaleY="272648" custLinFactNeighborX="1801" custLinFactNeighborY="-10116"/>
      <dgm:spPr/>
      <dgm:t>
        <a:bodyPr/>
        <a:lstStyle/>
        <a:p>
          <a:endParaRPr lang="ru-RU"/>
        </a:p>
      </dgm:t>
    </dgm:pt>
    <dgm:pt modelId="{90DD603D-D657-4FD9-B394-0D138058A190}" type="pres">
      <dgm:prSet presAssocID="{3A9AAF3A-9B11-4857-BFDF-69493C81B7CE}" presName="hSp" presStyleCnt="0"/>
      <dgm:spPr/>
    </dgm:pt>
    <dgm:pt modelId="{F2D32DBF-494E-48EE-B35E-784B2E62FAAB}" type="pres">
      <dgm:prSet presAssocID="{F6AA7E32-31A3-486C-AC60-97B85F9FF814}" presName="vertFlow" presStyleCnt="0"/>
      <dgm:spPr/>
    </dgm:pt>
    <dgm:pt modelId="{B45F7111-4160-4FD6-B326-038F40877681}" type="pres">
      <dgm:prSet presAssocID="{F6AA7E32-31A3-486C-AC60-97B85F9FF814}" presName="header" presStyleLbl="node1" presStyleIdx="3" presStyleCnt="4" custScaleX="78037" custScaleY="275566" custLinFactNeighborX="-3655" custLinFactNeighborY="-11272"/>
      <dgm:spPr/>
      <dgm:t>
        <a:bodyPr/>
        <a:lstStyle/>
        <a:p>
          <a:endParaRPr lang="ru-RU"/>
        </a:p>
      </dgm:t>
    </dgm:pt>
  </dgm:ptLst>
  <dgm:cxnLst>
    <dgm:cxn modelId="{66205036-F0CF-476B-8132-626AC3D6AFF4}" srcId="{90A07351-8496-428C-A9E8-FEBB1F204FD2}" destId="{3A9AAF3A-9B11-4857-BFDF-69493C81B7CE}" srcOrd="2" destOrd="0" parTransId="{59091A22-1DBF-4591-B5EF-906010F1DED3}" sibTransId="{D6682363-2AA2-4637-AF42-79148284AE2D}"/>
    <dgm:cxn modelId="{1B970C9B-1D2F-401D-A0CF-A5FA60AC34BE}" type="presOf" srcId="{F6AA7E32-31A3-486C-AC60-97B85F9FF814}" destId="{B45F7111-4160-4FD6-B326-038F40877681}" srcOrd="0" destOrd="0" presId="urn:microsoft.com/office/officeart/2005/8/layout/lProcess1"/>
    <dgm:cxn modelId="{1A89FA4D-1ED3-4DF2-8792-7EA896C035D4}" srcId="{90A07351-8496-428C-A9E8-FEBB1F204FD2}" destId="{BC11BC59-E1DE-47C1-9EA2-B5C4BC77ECA4}" srcOrd="0" destOrd="0" parTransId="{D60F40B0-8745-43E3-B144-37B0F5672FA9}" sibTransId="{4A276B2D-8220-45E4-BD5C-360871C3DFE7}"/>
    <dgm:cxn modelId="{3259052F-EDEE-4927-82EF-4C5AD7AAFDB1}" srcId="{90A07351-8496-428C-A9E8-FEBB1F204FD2}" destId="{F6AA7E32-31A3-486C-AC60-97B85F9FF814}" srcOrd="3" destOrd="0" parTransId="{79BD1536-629B-4D2A-81A1-C0A931C6E7EC}" sibTransId="{57EB7E29-DCE5-4BFE-B6D8-2B31B4ED865E}"/>
    <dgm:cxn modelId="{A65E3A1B-C003-483B-997C-CD309F1808C8}" type="presOf" srcId="{F64AC779-3CE3-409D-85F6-2506D974FA08}" destId="{37D76D17-0EC0-43A9-8F26-7827A205B154}" srcOrd="0" destOrd="0" presId="urn:microsoft.com/office/officeart/2005/8/layout/lProcess1"/>
    <dgm:cxn modelId="{8DB3E0B2-7FC7-4B5B-A65E-5DD791651997}" type="presOf" srcId="{3A9AAF3A-9B11-4857-BFDF-69493C81B7CE}" destId="{10E5D401-7A5A-424F-93CC-084B897F2EBD}" srcOrd="0" destOrd="0" presId="urn:microsoft.com/office/officeart/2005/8/layout/lProcess1"/>
    <dgm:cxn modelId="{DC7A8984-2B6C-4ABA-A27A-AB921D8329BF}" srcId="{90A07351-8496-428C-A9E8-FEBB1F204FD2}" destId="{F64AC779-3CE3-409D-85F6-2506D974FA08}" srcOrd="1" destOrd="0" parTransId="{DA7BA399-3E53-4BBF-84A8-F3B6AC74454C}" sibTransId="{5D5977E2-D0A5-475F-AB09-A132849A9607}"/>
    <dgm:cxn modelId="{3030796D-6304-4CF4-83F5-C83A371EA5AA}" type="presOf" srcId="{BC11BC59-E1DE-47C1-9EA2-B5C4BC77ECA4}" destId="{5477B22F-1070-4386-AE6C-0CB0195EBFB5}" srcOrd="0" destOrd="0" presId="urn:microsoft.com/office/officeart/2005/8/layout/lProcess1"/>
    <dgm:cxn modelId="{3A49D1FE-F9E4-4363-B6D0-D63B3787B473}" type="presOf" srcId="{90A07351-8496-428C-A9E8-FEBB1F204FD2}" destId="{16AEF229-CD13-4E92-A86E-2AE6DCEBB187}" srcOrd="0" destOrd="0" presId="urn:microsoft.com/office/officeart/2005/8/layout/lProcess1"/>
    <dgm:cxn modelId="{1FDC8E19-F2D5-4699-8CE0-319FDB025F7E}" type="presParOf" srcId="{16AEF229-CD13-4E92-A86E-2AE6DCEBB187}" destId="{E1422F88-B7EE-4158-9C26-9121E37F0ABD}" srcOrd="0" destOrd="0" presId="urn:microsoft.com/office/officeart/2005/8/layout/lProcess1"/>
    <dgm:cxn modelId="{B0EFA488-2639-40DE-899B-9C360C893C83}" type="presParOf" srcId="{E1422F88-B7EE-4158-9C26-9121E37F0ABD}" destId="{5477B22F-1070-4386-AE6C-0CB0195EBFB5}" srcOrd="0" destOrd="0" presId="urn:microsoft.com/office/officeart/2005/8/layout/lProcess1"/>
    <dgm:cxn modelId="{B8EC806C-1657-4A86-8EBB-BA5D17B104FC}" type="presParOf" srcId="{16AEF229-CD13-4E92-A86E-2AE6DCEBB187}" destId="{E21CF48D-C462-4918-8168-424209D0DB35}" srcOrd="1" destOrd="0" presId="urn:microsoft.com/office/officeart/2005/8/layout/lProcess1"/>
    <dgm:cxn modelId="{1AFBB297-22E6-479B-A339-550447E8754E}" type="presParOf" srcId="{16AEF229-CD13-4E92-A86E-2AE6DCEBB187}" destId="{9E0C9FA2-899F-4218-858C-B42DE5B3531A}" srcOrd="2" destOrd="0" presId="urn:microsoft.com/office/officeart/2005/8/layout/lProcess1"/>
    <dgm:cxn modelId="{94087F00-2A23-4589-B778-FB2061E20A91}" type="presParOf" srcId="{9E0C9FA2-899F-4218-858C-B42DE5B3531A}" destId="{37D76D17-0EC0-43A9-8F26-7827A205B154}" srcOrd="0" destOrd="0" presId="urn:microsoft.com/office/officeart/2005/8/layout/lProcess1"/>
    <dgm:cxn modelId="{6733BAE1-DB19-419C-93E0-855AA34CA2E4}" type="presParOf" srcId="{16AEF229-CD13-4E92-A86E-2AE6DCEBB187}" destId="{26C0794F-1DA9-40CA-9B01-EDABBE22F78D}" srcOrd="3" destOrd="0" presId="urn:microsoft.com/office/officeart/2005/8/layout/lProcess1"/>
    <dgm:cxn modelId="{C55477EA-93EF-4838-9254-94F76205A1A7}" type="presParOf" srcId="{16AEF229-CD13-4E92-A86E-2AE6DCEBB187}" destId="{34F5736A-6F47-4B92-B743-9EA57F546254}" srcOrd="4" destOrd="0" presId="urn:microsoft.com/office/officeart/2005/8/layout/lProcess1"/>
    <dgm:cxn modelId="{C48A637F-A9A4-42C1-9B77-0C41922EB4C9}" type="presParOf" srcId="{34F5736A-6F47-4B92-B743-9EA57F546254}" destId="{10E5D401-7A5A-424F-93CC-084B897F2EBD}" srcOrd="0" destOrd="0" presId="urn:microsoft.com/office/officeart/2005/8/layout/lProcess1"/>
    <dgm:cxn modelId="{6B06BD79-1DE1-4CF3-B570-ABAE205C2917}" type="presParOf" srcId="{16AEF229-CD13-4E92-A86E-2AE6DCEBB187}" destId="{90DD603D-D657-4FD9-B394-0D138058A190}" srcOrd="5" destOrd="0" presId="urn:microsoft.com/office/officeart/2005/8/layout/lProcess1"/>
    <dgm:cxn modelId="{606535FF-461A-4CFF-BF58-40CA4C0981B2}" type="presParOf" srcId="{16AEF229-CD13-4E92-A86E-2AE6DCEBB187}" destId="{F2D32DBF-494E-48EE-B35E-784B2E62FAAB}" srcOrd="6" destOrd="0" presId="urn:microsoft.com/office/officeart/2005/8/layout/lProcess1"/>
    <dgm:cxn modelId="{D8057F4A-DD33-48C6-A279-B2A7B4C6018B}" type="presParOf" srcId="{F2D32DBF-494E-48EE-B35E-784B2E62FAAB}" destId="{B45F7111-4160-4FD6-B326-038F40877681}" srcOrd="0" destOrd="0" presId="urn:microsoft.com/office/officeart/2005/8/layout/lProcess1"/>
  </dgm:cxnLst>
  <dgm:bg/>
  <dgm:whole/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9318B0C6-C739-4AB1-8E0C-060BD5FF48FC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64FDEAAC-A033-4275-A312-DA90CFBB80A3}">
      <dgm:prSet phldrT="[Текст]"/>
      <dgm:spPr/>
      <dgm:t>
        <a:bodyPr/>
        <a:lstStyle/>
        <a:p>
          <a:r>
            <a:rPr lang="ru-RU" b="1" dirty="0" smtClean="0"/>
            <a:t>Цель:</a:t>
          </a:r>
          <a:r>
            <a:rPr lang="ru-RU" dirty="0" smtClean="0"/>
            <a:t> Создание условий, способствующих интеграции инвалидов по зрению в общество и повышению  качества  их жизни на территории  Октябрьского района в городе Красноярске.</a:t>
          </a:r>
          <a:endParaRPr lang="ru-RU" dirty="0"/>
        </a:p>
      </dgm:t>
    </dgm:pt>
    <dgm:pt modelId="{47E8C213-95E6-4635-988E-D8AD86659256}" type="parTrans" cxnId="{C262EA09-6AEE-4398-BB69-CC1EAB6DBE41}">
      <dgm:prSet/>
      <dgm:spPr/>
    </dgm:pt>
    <dgm:pt modelId="{789A742D-7147-412A-ABDE-799E7FF0EC3B}" type="sibTrans" cxnId="{C262EA09-6AEE-4398-BB69-CC1EAB6DBE41}">
      <dgm:prSet/>
      <dgm:spPr/>
    </dgm:pt>
    <dgm:pt modelId="{EB0B242D-872F-42A0-A394-989DFB777241}">
      <dgm:prSet phldrT="[Текст]"/>
      <dgm:spPr/>
      <dgm:t>
        <a:bodyPr/>
        <a:lstStyle/>
        <a:p>
          <a:r>
            <a:rPr lang="ru-RU" b="1" dirty="0" smtClean="0"/>
            <a:t>Задачи:</a:t>
          </a:r>
          <a:endParaRPr lang="ru-RU" dirty="0" smtClean="0"/>
        </a:p>
        <a:p>
          <a:r>
            <a:rPr lang="ru-RU" dirty="0" smtClean="0"/>
            <a:t>-  обеспечение равного доступа инвалидов к объектам социальной инфраструктуры в различных сферах жизнедеятельности инвалидов по зрению;</a:t>
          </a:r>
          <a:br>
            <a:rPr lang="ru-RU" dirty="0" smtClean="0"/>
          </a:br>
          <a:endParaRPr lang="ru-RU" dirty="0"/>
        </a:p>
      </dgm:t>
    </dgm:pt>
    <dgm:pt modelId="{DC59406A-5DB9-4FBA-B7F8-E0A611897DA2}" type="parTrans" cxnId="{7B7F6A06-C20C-42EA-8F12-29B515988B5B}">
      <dgm:prSet/>
      <dgm:spPr/>
    </dgm:pt>
    <dgm:pt modelId="{F1AE9F3C-18EB-4FD3-AC26-981E2A46990B}" type="sibTrans" cxnId="{7B7F6A06-C20C-42EA-8F12-29B515988B5B}">
      <dgm:prSet/>
      <dgm:spPr/>
    </dgm:pt>
    <dgm:pt modelId="{ACC18064-E587-4BEC-A331-220B942C5E93}">
      <dgm:prSet phldrT="[Текст]" phldr="1"/>
      <dgm:spPr/>
      <dgm:t>
        <a:bodyPr/>
        <a:lstStyle/>
        <a:p>
          <a:endParaRPr lang="ru-RU" dirty="0"/>
        </a:p>
      </dgm:t>
    </dgm:pt>
    <dgm:pt modelId="{CF620515-42D8-46FD-A44A-3CC8B6AFA60F}" type="parTrans" cxnId="{795EE99A-BF98-4776-9E99-1ED7829A105D}">
      <dgm:prSet/>
      <dgm:spPr/>
    </dgm:pt>
    <dgm:pt modelId="{265E4B18-6E7F-4E17-93C3-84346C9B783D}" type="sibTrans" cxnId="{795EE99A-BF98-4776-9E99-1ED7829A105D}">
      <dgm:prSet/>
      <dgm:spPr/>
    </dgm:pt>
    <dgm:pt modelId="{DD53CD1A-9B33-4A07-9F60-537AB02EE6F7}" type="pres">
      <dgm:prSet presAssocID="{9318B0C6-C739-4AB1-8E0C-060BD5FF48FC}" presName="compositeShape" presStyleCnt="0">
        <dgm:presLayoutVars>
          <dgm:dir/>
          <dgm:resizeHandles/>
        </dgm:presLayoutVars>
      </dgm:prSet>
      <dgm:spPr/>
    </dgm:pt>
    <dgm:pt modelId="{1EA70104-4021-4C09-9B31-15034D199BBE}" type="pres">
      <dgm:prSet presAssocID="{9318B0C6-C739-4AB1-8E0C-060BD5FF48FC}" presName="pyramid" presStyleLbl="node1" presStyleIdx="0" presStyleCnt="1"/>
      <dgm:spPr/>
    </dgm:pt>
    <dgm:pt modelId="{9689B7EE-FA12-4097-91B3-8AA8763F9524}" type="pres">
      <dgm:prSet presAssocID="{9318B0C6-C739-4AB1-8E0C-060BD5FF48FC}" presName="theList" presStyleCnt="0"/>
      <dgm:spPr/>
    </dgm:pt>
    <dgm:pt modelId="{EF3729CF-D6E5-4383-8842-BD6D4435AB4C}" type="pres">
      <dgm:prSet presAssocID="{64FDEAAC-A033-4275-A312-DA90CFBB80A3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17D504-F03D-4510-A5D8-6D6B63006C99}" type="pres">
      <dgm:prSet presAssocID="{64FDEAAC-A033-4275-A312-DA90CFBB80A3}" presName="aSpace" presStyleCnt="0"/>
      <dgm:spPr/>
    </dgm:pt>
    <dgm:pt modelId="{86DB6C40-05AF-48B9-8818-129182BE12D0}" type="pres">
      <dgm:prSet presAssocID="{EB0B242D-872F-42A0-A394-989DFB777241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B55693-C7D8-452C-B03A-E4E932DDD995}" type="pres">
      <dgm:prSet presAssocID="{EB0B242D-872F-42A0-A394-989DFB777241}" presName="aSpace" presStyleCnt="0"/>
      <dgm:spPr/>
    </dgm:pt>
    <dgm:pt modelId="{2CA38D80-AFA8-414A-B6BC-3315F4F3A688}" type="pres">
      <dgm:prSet presAssocID="{ACC18064-E587-4BEC-A331-220B942C5E93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88654B-551C-4B41-8F3C-CCA37E3ED01A}" type="pres">
      <dgm:prSet presAssocID="{ACC18064-E587-4BEC-A331-220B942C5E93}" presName="aSpace" presStyleCnt="0"/>
      <dgm:spPr/>
    </dgm:pt>
  </dgm:ptLst>
  <dgm:cxnLst>
    <dgm:cxn modelId="{C262EA09-6AEE-4398-BB69-CC1EAB6DBE41}" srcId="{9318B0C6-C739-4AB1-8E0C-060BD5FF48FC}" destId="{64FDEAAC-A033-4275-A312-DA90CFBB80A3}" srcOrd="0" destOrd="0" parTransId="{47E8C213-95E6-4635-988E-D8AD86659256}" sibTransId="{789A742D-7147-412A-ABDE-799E7FF0EC3B}"/>
    <dgm:cxn modelId="{7B7F6A06-C20C-42EA-8F12-29B515988B5B}" srcId="{9318B0C6-C739-4AB1-8E0C-060BD5FF48FC}" destId="{EB0B242D-872F-42A0-A394-989DFB777241}" srcOrd="1" destOrd="0" parTransId="{DC59406A-5DB9-4FBA-B7F8-E0A611897DA2}" sibTransId="{F1AE9F3C-18EB-4FD3-AC26-981E2A46990B}"/>
    <dgm:cxn modelId="{685EE697-218D-475E-A14E-F3C908D6E459}" type="presOf" srcId="{ACC18064-E587-4BEC-A331-220B942C5E93}" destId="{2CA38D80-AFA8-414A-B6BC-3315F4F3A688}" srcOrd="0" destOrd="0" presId="urn:microsoft.com/office/officeart/2005/8/layout/pyramid2"/>
    <dgm:cxn modelId="{4889599D-88F5-4936-8CA6-E6C367AAC62A}" type="presOf" srcId="{9318B0C6-C739-4AB1-8E0C-060BD5FF48FC}" destId="{DD53CD1A-9B33-4A07-9F60-537AB02EE6F7}" srcOrd="0" destOrd="0" presId="urn:microsoft.com/office/officeart/2005/8/layout/pyramid2"/>
    <dgm:cxn modelId="{FD5C7A3E-64D5-4FDC-A0ED-12C0FB1B57C2}" type="presOf" srcId="{EB0B242D-872F-42A0-A394-989DFB777241}" destId="{86DB6C40-05AF-48B9-8818-129182BE12D0}" srcOrd="0" destOrd="0" presId="urn:microsoft.com/office/officeart/2005/8/layout/pyramid2"/>
    <dgm:cxn modelId="{0183D8E7-553B-4991-9151-3755941C69C2}" type="presOf" srcId="{64FDEAAC-A033-4275-A312-DA90CFBB80A3}" destId="{EF3729CF-D6E5-4383-8842-BD6D4435AB4C}" srcOrd="0" destOrd="0" presId="urn:microsoft.com/office/officeart/2005/8/layout/pyramid2"/>
    <dgm:cxn modelId="{795EE99A-BF98-4776-9E99-1ED7829A105D}" srcId="{9318B0C6-C739-4AB1-8E0C-060BD5FF48FC}" destId="{ACC18064-E587-4BEC-A331-220B942C5E93}" srcOrd="2" destOrd="0" parTransId="{CF620515-42D8-46FD-A44A-3CC8B6AFA60F}" sibTransId="{265E4B18-6E7F-4E17-93C3-84346C9B783D}"/>
    <dgm:cxn modelId="{7B30EDE8-0792-4A96-A4A0-4B8677A2097C}" type="presParOf" srcId="{DD53CD1A-9B33-4A07-9F60-537AB02EE6F7}" destId="{1EA70104-4021-4C09-9B31-15034D199BBE}" srcOrd="0" destOrd="0" presId="urn:microsoft.com/office/officeart/2005/8/layout/pyramid2"/>
    <dgm:cxn modelId="{DEE7656F-7D5F-4EC4-A3E4-66D0374DF4C9}" type="presParOf" srcId="{DD53CD1A-9B33-4A07-9F60-537AB02EE6F7}" destId="{9689B7EE-FA12-4097-91B3-8AA8763F9524}" srcOrd="1" destOrd="0" presId="urn:microsoft.com/office/officeart/2005/8/layout/pyramid2"/>
    <dgm:cxn modelId="{BE71B2C8-EF71-403F-BA1F-FEAE71FAB16A}" type="presParOf" srcId="{9689B7EE-FA12-4097-91B3-8AA8763F9524}" destId="{EF3729CF-D6E5-4383-8842-BD6D4435AB4C}" srcOrd="0" destOrd="0" presId="urn:microsoft.com/office/officeart/2005/8/layout/pyramid2"/>
    <dgm:cxn modelId="{5496B363-9C7F-444B-AE8A-825A05E90F10}" type="presParOf" srcId="{9689B7EE-FA12-4097-91B3-8AA8763F9524}" destId="{1017D504-F03D-4510-A5D8-6D6B63006C99}" srcOrd="1" destOrd="0" presId="urn:microsoft.com/office/officeart/2005/8/layout/pyramid2"/>
    <dgm:cxn modelId="{D0E1693F-8E69-400E-A147-F17C5D20DB2D}" type="presParOf" srcId="{9689B7EE-FA12-4097-91B3-8AA8763F9524}" destId="{86DB6C40-05AF-48B9-8818-129182BE12D0}" srcOrd="2" destOrd="0" presId="urn:microsoft.com/office/officeart/2005/8/layout/pyramid2"/>
    <dgm:cxn modelId="{65F7173E-9A61-4710-90DF-3C806C9E56D6}" type="presParOf" srcId="{9689B7EE-FA12-4097-91B3-8AA8763F9524}" destId="{94B55693-C7D8-452C-B03A-E4E932DDD995}" srcOrd="3" destOrd="0" presId="urn:microsoft.com/office/officeart/2005/8/layout/pyramid2"/>
    <dgm:cxn modelId="{5559536E-94DE-4A99-9A68-73CDDCC6A400}" type="presParOf" srcId="{9689B7EE-FA12-4097-91B3-8AA8763F9524}" destId="{2CA38D80-AFA8-414A-B6BC-3315F4F3A688}" srcOrd="4" destOrd="0" presId="urn:microsoft.com/office/officeart/2005/8/layout/pyramid2"/>
    <dgm:cxn modelId="{54D0F551-7ACA-4651-A9D1-39907AFA5B89}" type="presParOf" srcId="{9689B7EE-FA12-4097-91B3-8AA8763F9524}" destId="{4B88654B-551C-4B41-8F3C-CCA37E3ED01A}" srcOrd="5" destOrd="0" presId="urn:microsoft.com/office/officeart/2005/8/layout/pyramid2"/>
  </dgm:cxnLst>
  <dgm:bg/>
  <dgm:whole/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90A07351-8496-428C-A9E8-FEBB1F204FD2}" type="doc">
      <dgm:prSet loTypeId="urn:microsoft.com/office/officeart/2005/8/layout/lProcess1" loCatId="process" qsTypeId="urn:microsoft.com/office/officeart/2005/8/quickstyle/simple1" qsCatId="simple" csTypeId="urn:microsoft.com/office/officeart/2005/8/colors/accent2_1" csCatId="accent2" phldr="1"/>
      <dgm:spPr/>
    </dgm:pt>
    <dgm:pt modelId="{BC11BC59-E1DE-47C1-9EA2-B5C4BC77ECA4}">
      <dgm:prSet phldrT="[Текст]" custT="1"/>
      <dgm:spPr>
        <a:ln>
          <a:solidFill>
            <a:srgbClr val="B99121"/>
          </a:solidFill>
        </a:ln>
      </dgm:spPr>
      <dgm:t>
        <a:bodyPr/>
        <a:lstStyle/>
        <a:p>
          <a:pPr algn="ctr"/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Организовать вовлечение незрячих и слабовидящих людей в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социокультурную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жизнь города, района и учреждений</a:t>
          </a:r>
          <a:endParaRPr lang="ru-RU" sz="1600" dirty="0" smtClean="0"/>
        </a:p>
      </dgm:t>
    </dgm:pt>
    <dgm:pt modelId="{D60F40B0-8745-43E3-B144-37B0F5672FA9}" type="parTrans" cxnId="{1A89FA4D-1ED3-4DF2-8792-7EA896C035D4}">
      <dgm:prSet/>
      <dgm:spPr/>
      <dgm:t>
        <a:bodyPr/>
        <a:lstStyle/>
        <a:p>
          <a:endParaRPr lang="ru-RU"/>
        </a:p>
      </dgm:t>
    </dgm:pt>
    <dgm:pt modelId="{4A276B2D-8220-45E4-BD5C-360871C3DFE7}" type="sibTrans" cxnId="{1A89FA4D-1ED3-4DF2-8792-7EA896C035D4}">
      <dgm:prSet/>
      <dgm:spPr/>
      <dgm:t>
        <a:bodyPr/>
        <a:lstStyle/>
        <a:p>
          <a:endParaRPr lang="ru-RU"/>
        </a:p>
      </dgm:t>
    </dgm:pt>
    <dgm:pt modelId="{F64AC779-3CE3-409D-85F6-2506D974FA08}">
      <dgm:prSet phldrT="[Текст]" custT="1"/>
      <dgm:spPr>
        <a:ln>
          <a:solidFill>
            <a:srgbClr val="B99121"/>
          </a:solidFill>
        </a:ln>
      </dgm:spPr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Содействовать увеличению рабочих мест для  инвалидов по зрению в социально ориентированном предприятии ООО «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КрасТЭМ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» посредством тиражирования технологии взаимодействия с органами местного самоуправления, общественными организациями и учреждениями города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DA7BA399-3E53-4BBF-84A8-F3B6AC74454C}" type="parTrans" cxnId="{DC7A8984-2B6C-4ABA-A27A-AB921D8329BF}">
      <dgm:prSet/>
      <dgm:spPr/>
      <dgm:t>
        <a:bodyPr/>
        <a:lstStyle/>
        <a:p>
          <a:endParaRPr lang="ru-RU"/>
        </a:p>
      </dgm:t>
    </dgm:pt>
    <dgm:pt modelId="{5D5977E2-D0A5-475F-AB09-A132849A9607}" type="sibTrans" cxnId="{DC7A8984-2B6C-4ABA-A27A-AB921D8329BF}">
      <dgm:prSet/>
      <dgm:spPr/>
      <dgm:t>
        <a:bodyPr/>
        <a:lstStyle/>
        <a:p>
          <a:endParaRPr lang="ru-RU"/>
        </a:p>
      </dgm:t>
    </dgm:pt>
    <dgm:pt modelId="{3A9AAF3A-9B11-4857-BFDF-69493C81B7CE}">
      <dgm:prSet phldrT="[Текст]" custT="1"/>
      <dgm:spPr>
        <a:ln>
          <a:solidFill>
            <a:srgbClr val="B99121"/>
          </a:solidFill>
        </a:ln>
      </dgm:spPr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Обеспечить информационное сопровождение проекта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59091A22-1DBF-4591-B5EF-906010F1DED3}" type="parTrans" cxnId="{66205036-F0CF-476B-8132-626AC3D6AFF4}">
      <dgm:prSet/>
      <dgm:spPr/>
      <dgm:t>
        <a:bodyPr/>
        <a:lstStyle/>
        <a:p>
          <a:endParaRPr lang="ru-RU"/>
        </a:p>
      </dgm:t>
    </dgm:pt>
    <dgm:pt modelId="{D6682363-2AA2-4637-AF42-79148284AE2D}" type="sibTrans" cxnId="{66205036-F0CF-476B-8132-626AC3D6AFF4}">
      <dgm:prSet/>
      <dgm:spPr/>
      <dgm:t>
        <a:bodyPr/>
        <a:lstStyle/>
        <a:p>
          <a:endParaRPr lang="ru-RU"/>
        </a:p>
      </dgm:t>
    </dgm:pt>
    <dgm:pt modelId="{16AEF229-CD13-4E92-A86E-2AE6DCEBB187}" type="pres">
      <dgm:prSet presAssocID="{90A07351-8496-428C-A9E8-FEBB1F204FD2}" presName="Name0" presStyleCnt="0">
        <dgm:presLayoutVars>
          <dgm:dir/>
          <dgm:animLvl val="lvl"/>
          <dgm:resizeHandles val="exact"/>
        </dgm:presLayoutVars>
      </dgm:prSet>
      <dgm:spPr/>
    </dgm:pt>
    <dgm:pt modelId="{E1422F88-B7EE-4158-9C26-9121E37F0ABD}" type="pres">
      <dgm:prSet presAssocID="{BC11BC59-E1DE-47C1-9EA2-B5C4BC77ECA4}" presName="vertFlow" presStyleCnt="0"/>
      <dgm:spPr/>
    </dgm:pt>
    <dgm:pt modelId="{5477B22F-1070-4386-AE6C-0CB0195EBFB5}" type="pres">
      <dgm:prSet presAssocID="{BC11BC59-E1DE-47C1-9EA2-B5C4BC77ECA4}" presName="header" presStyleLbl="node1" presStyleIdx="0" presStyleCnt="3" custScaleX="66441" custScaleY="305352" custLinFactNeighborX="7785" custLinFactNeighborY="-5690"/>
      <dgm:spPr/>
      <dgm:t>
        <a:bodyPr/>
        <a:lstStyle/>
        <a:p>
          <a:endParaRPr lang="ru-RU"/>
        </a:p>
      </dgm:t>
    </dgm:pt>
    <dgm:pt modelId="{E21CF48D-C462-4918-8168-424209D0DB35}" type="pres">
      <dgm:prSet presAssocID="{BC11BC59-E1DE-47C1-9EA2-B5C4BC77ECA4}" presName="hSp" presStyleCnt="0"/>
      <dgm:spPr/>
    </dgm:pt>
    <dgm:pt modelId="{9E0C9FA2-899F-4218-858C-B42DE5B3531A}" type="pres">
      <dgm:prSet presAssocID="{F64AC779-3CE3-409D-85F6-2506D974FA08}" presName="vertFlow" presStyleCnt="0"/>
      <dgm:spPr/>
    </dgm:pt>
    <dgm:pt modelId="{37D76D17-0EC0-43A9-8F26-7827A205B154}" type="pres">
      <dgm:prSet presAssocID="{F64AC779-3CE3-409D-85F6-2506D974FA08}" presName="header" presStyleLbl="node1" presStyleIdx="1" presStyleCnt="3" custScaleX="158401" custScaleY="297366" custLinFactNeighborX="-758" custLinFactNeighborY="-5690"/>
      <dgm:spPr/>
      <dgm:t>
        <a:bodyPr/>
        <a:lstStyle/>
        <a:p>
          <a:endParaRPr lang="ru-RU"/>
        </a:p>
      </dgm:t>
    </dgm:pt>
    <dgm:pt modelId="{26C0794F-1DA9-40CA-9B01-EDABBE22F78D}" type="pres">
      <dgm:prSet presAssocID="{F64AC779-3CE3-409D-85F6-2506D974FA08}" presName="hSp" presStyleCnt="0"/>
      <dgm:spPr/>
    </dgm:pt>
    <dgm:pt modelId="{34F5736A-6F47-4B92-B743-9EA57F546254}" type="pres">
      <dgm:prSet presAssocID="{3A9AAF3A-9B11-4857-BFDF-69493C81B7CE}" presName="vertFlow" presStyleCnt="0"/>
      <dgm:spPr/>
    </dgm:pt>
    <dgm:pt modelId="{10E5D401-7A5A-424F-93CC-084B897F2EBD}" type="pres">
      <dgm:prSet presAssocID="{3A9AAF3A-9B11-4857-BFDF-69493C81B7CE}" presName="header" presStyleLbl="node1" presStyleIdx="2" presStyleCnt="3" custScaleX="60164" custScaleY="302877" custLinFactNeighborX="-4288" custLinFactNeighborY="-6454"/>
      <dgm:spPr/>
      <dgm:t>
        <a:bodyPr/>
        <a:lstStyle/>
        <a:p>
          <a:endParaRPr lang="ru-RU"/>
        </a:p>
      </dgm:t>
    </dgm:pt>
  </dgm:ptLst>
  <dgm:cxnLst>
    <dgm:cxn modelId="{66205036-F0CF-476B-8132-626AC3D6AFF4}" srcId="{90A07351-8496-428C-A9E8-FEBB1F204FD2}" destId="{3A9AAF3A-9B11-4857-BFDF-69493C81B7CE}" srcOrd="2" destOrd="0" parTransId="{59091A22-1DBF-4591-B5EF-906010F1DED3}" sibTransId="{D6682363-2AA2-4637-AF42-79148284AE2D}"/>
    <dgm:cxn modelId="{1A89FA4D-1ED3-4DF2-8792-7EA896C035D4}" srcId="{90A07351-8496-428C-A9E8-FEBB1F204FD2}" destId="{BC11BC59-E1DE-47C1-9EA2-B5C4BC77ECA4}" srcOrd="0" destOrd="0" parTransId="{D60F40B0-8745-43E3-B144-37B0F5672FA9}" sibTransId="{4A276B2D-8220-45E4-BD5C-360871C3DFE7}"/>
    <dgm:cxn modelId="{055F5E2F-7179-40B0-A852-2675569C9A4E}" type="presOf" srcId="{3A9AAF3A-9B11-4857-BFDF-69493C81B7CE}" destId="{10E5D401-7A5A-424F-93CC-084B897F2EBD}" srcOrd="0" destOrd="0" presId="urn:microsoft.com/office/officeart/2005/8/layout/lProcess1"/>
    <dgm:cxn modelId="{1FCCE213-0D47-43F3-BE74-EED11A4883ED}" type="presOf" srcId="{F64AC779-3CE3-409D-85F6-2506D974FA08}" destId="{37D76D17-0EC0-43A9-8F26-7827A205B154}" srcOrd="0" destOrd="0" presId="urn:microsoft.com/office/officeart/2005/8/layout/lProcess1"/>
    <dgm:cxn modelId="{DC7A8984-2B6C-4ABA-A27A-AB921D8329BF}" srcId="{90A07351-8496-428C-A9E8-FEBB1F204FD2}" destId="{F64AC779-3CE3-409D-85F6-2506D974FA08}" srcOrd="1" destOrd="0" parTransId="{DA7BA399-3E53-4BBF-84A8-F3B6AC74454C}" sibTransId="{5D5977E2-D0A5-475F-AB09-A132849A9607}"/>
    <dgm:cxn modelId="{0B64D374-5DFE-4873-8B76-7F48410E94CE}" type="presOf" srcId="{BC11BC59-E1DE-47C1-9EA2-B5C4BC77ECA4}" destId="{5477B22F-1070-4386-AE6C-0CB0195EBFB5}" srcOrd="0" destOrd="0" presId="urn:microsoft.com/office/officeart/2005/8/layout/lProcess1"/>
    <dgm:cxn modelId="{E8E069A0-8221-410F-B1A5-9A94881D5A5D}" type="presOf" srcId="{90A07351-8496-428C-A9E8-FEBB1F204FD2}" destId="{16AEF229-CD13-4E92-A86E-2AE6DCEBB187}" srcOrd="0" destOrd="0" presId="urn:microsoft.com/office/officeart/2005/8/layout/lProcess1"/>
    <dgm:cxn modelId="{C05E391F-9168-45AA-BF04-C0410F32253D}" type="presParOf" srcId="{16AEF229-CD13-4E92-A86E-2AE6DCEBB187}" destId="{E1422F88-B7EE-4158-9C26-9121E37F0ABD}" srcOrd="0" destOrd="0" presId="urn:microsoft.com/office/officeart/2005/8/layout/lProcess1"/>
    <dgm:cxn modelId="{6463DDBD-894A-4763-8441-90988C931A9A}" type="presParOf" srcId="{E1422F88-B7EE-4158-9C26-9121E37F0ABD}" destId="{5477B22F-1070-4386-AE6C-0CB0195EBFB5}" srcOrd="0" destOrd="0" presId="urn:microsoft.com/office/officeart/2005/8/layout/lProcess1"/>
    <dgm:cxn modelId="{5F697933-D656-4853-85B4-7405FC31743A}" type="presParOf" srcId="{16AEF229-CD13-4E92-A86E-2AE6DCEBB187}" destId="{E21CF48D-C462-4918-8168-424209D0DB35}" srcOrd="1" destOrd="0" presId="urn:microsoft.com/office/officeart/2005/8/layout/lProcess1"/>
    <dgm:cxn modelId="{39643972-8A46-40D0-9AB0-C5B96504450A}" type="presParOf" srcId="{16AEF229-CD13-4E92-A86E-2AE6DCEBB187}" destId="{9E0C9FA2-899F-4218-858C-B42DE5B3531A}" srcOrd="2" destOrd="0" presId="urn:microsoft.com/office/officeart/2005/8/layout/lProcess1"/>
    <dgm:cxn modelId="{1D1F4CE9-38C7-4A88-994B-2F2C021FFC44}" type="presParOf" srcId="{9E0C9FA2-899F-4218-858C-B42DE5B3531A}" destId="{37D76D17-0EC0-43A9-8F26-7827A205B154}" srcOrd="0" destOrd="0" presId="urn:microsoft.com/office/officeart/2005/8/layout/lProcess1"/>
    <dgm:cxn modelId="{D61B9342-BC6E-4A7F-BC49-3ED598420EBE}" type="presParOf" srcId="{16AEF229-CD13-4E92-A86E-2AE6DCEBB187}" destId="{26C0794F-1DA9-40CA-9B01-EDABBE22F78D}" srcOrd="3" destOrd="0" presId="urn:microsoft.com/office/officeart/2005/8/layout/lProcess1"/>
    <dgm:cxn modelId="{D49C6B05-1AE6-4FA8-9325-8A07254118C5}" type="presParOf" srcId="{16AEF229-CD13-4E92-A86E-2AE6DCEBB187}" destId="{34F5736A-6F47-4B92-B743-9EA57F546254}" srcOrd="4" destOrd="0" presId="urn:microsoft.com/office/officeart/2005/8/layout/lProcess1"/>
    <dgm:cxn modelId="{620B8290-808F-4487-B910-5AF63E839236}" type="presParOf" srcId="{34F5736A-6F47-4B92-B743-9EA57F546254}" destId="{10E5D401-7A5A-424F-93CC-084B897F2EBD}" srcOrd="0" destOrd="0" presId="urn:microsoft.com/office/officeart/2005/8/layout/lProcess1"/>
  </dgm:cxnLst>
  <dgm:bg/>
  <dgm:whole/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9318B0C6-C739-4AB1-8E0C-060BD5FF48FC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64FDEAAC-A033-4275-A312-DA90CFBB80A3}">
      <dgm:prSet phldrT="[Текст]"/>
      <dgm:spPr/>
      <dgm:t>
        <a:bodyPr/>
        <a:lstStyle/>
        <a:p>
          <a:r>
            <a:rPr lang="ru-RU" b="1" dirty="0" smtClean="0"/>
            <a:t>Цель:</a:t>
          </a:r>
          <a:r>
            <a:rPr lang="ru-RU" dirty="0" smtClean="0"/>
            <a:t> Создание условий, способствующих интеграции инвалидов по зрению в общество и повышению  качества  их жизни на территории  Октябрьского района в городе Красноярске.</a:t>
          </a:r>
          <a:endParaRPr lang="ru-RU" dirty="0"/>
        </a:p>
      </dgm:t>
    </dgm:pt>
    <dgm:pt modelId="{47E8C213-95E6-4635-988E-D8AD86659256}" type="parTrans" cxnId="{C262EA09-6AEE-4398-BB69-CC1EAB6DBE41}">
      <dgm:prSet/>
      <dgm:spPr/>
    </dgm:pt>
    <dgm:pt modelId="{789A742D-7147-412A-ABDE-799E7FF0EC3B}" type="sibTrans" cxnId="{C262EA09-6AEE-4398-BB69-CC1EAB6DBE41}">
      <dgm:prSet/>
      <dgm:spPr/>
    </dgm:pt>
    <dgm:pt modelId="{EB0B242D-872F-42A0-A394-989DFB777241}">
      <dgm:prSet phldrT="[Текст]"/>
      <dgm:spPr/>
      <dgm:t>
        <a:bodyPr/>
        <a:lstStyle/>
        <a:p>
          <a:r>
            <a:rPr lang="ru-RU" b="1" dirty="0" smtClean="0"/>
            <a:t>Задачи:</a:t>
          </a:r>
          <a:endParaRPr lang="ru-RU" dirty="0" smtClean="0"/>
        </a:p>
        <a:p>
          <a:r>
            <a:rPr lang="ru-RU" dirty="0" smtClean="0"/>
            <a:t>-  обеспечение равного доступа инвалидов к объектам социальной инфраструктуры в различных сферах жизнедеятельности инвалидов по зрению;</a:t>
          </a:r>
          <a:br>
            <a:rPr lang="ru-RU" dirty="0" smtClean="0"/>
          </a:br>
          <a:endParaRPr lang="ru-RU" dirty="0"/>
        </a:p>
      </dgm:t>
    </dgm:pt>
    <dgm:pt modelId="{DC59406A-5DB9-4FBA-B7F8-E0A611897DA2}" type="parTrans" cxnId="{7B7F6A06-C20C-42EA-8F12-29B515988B5B}">
      <dgm:prSet/>
      <dgm:spPr/>
    </dgm:pt>
    <dgm:pt modelId="{F1AE9F3C-18EB-4FD3-AC26-981E2A46990B}" type="sibTrans" cxnId="{7B7F6A06-C20C-42EA-8F12-29B515988B5B}">
      <dgm:prSet/>
      <dgm:spPr/>
    </dgm:pt>
    <dgm:pt modelId="{ACC18064-E587-4BEC-A331-220B942C5E93}">
      <dgm:prSet phldrT="[Текст]" phldr="1"/>
      <dgm:spPr/>
      <dgm:t>
        <a:bodyPr/>
        <a:lstStyle/>
        <a:p>
          <a:endParaRPr lang="ru-RU" dirty="0"/>
        </a:p>
      </dgm:t>
    </dgm:pt>
    <dgm:pt modelId="{CF620515-42D8-46FD-A44A-3CC8B6AFA60F}" type="parTrans" cxnId="{795EE99A-BF98-4776-9E99-1ED7829A105D}">
      <dgm:prSet/>
      <dgm:spPr/>
    </dgm:pt>
    <dgm:pt modelId="{265E4B18-6E7F-4E17-93C3-84346C9B783D}" type="sibTrans" cxnId="{795EE99A-BF98-4776-9E99-1ED7829A105D}">
      <dgm:prSet/>
      <dgm:spPr/>
    </dgm:pt>
    <dgm:pt modelId="{DD53CD1A-9B33-4A07-9F60-537AB02EE6F7}" type="pres">
      <dgm:prSet presAssocID="{9318B0C6-C739-4AB1-8E0C-060BD5FF48FC}" presName="compositeShape" presStyleCnt="0">
        <dgm:presLayoutVars>
          <dgm:dir/>
          <dgm:resizeHandles/>
        </dgm:presLayoutVars>
      </dgm:prSet>
      <dgm:spPr/>
    </dgm:pt>
    <dgm:pt modelId="{1EA70104-4021-4C09-9B31-15034D199BBE}" type="pres">
      <dgm:prSet presAssocID="{9318B0C6-C739-4AB1-8E0C-060BD5FF48FC}" presName="pyramid" presStyleLbl="node1" presStyleIdx="0" presStyleCnt="1"/>
      <dgm:spPr/>
    </dgm:pt>
    <dgm:pt modelId="{9689B7EE-FA12-4097-91B3-8AA8763F9524}" type="pres">
      <dgm:prSet presAssocID="{9318B0C6-C739-4AB1-8E0C-060BD5FF48FC}" presName="theList" presStyleCnt="0"/>
      <dgm:spPr/>
    </dgm:pt>
    <dgm:pt modelId="{EF3729CF-D6E5-4383-8842-BD6D4435AB4C}" type="pres">
      <dgm:prSet presAssocID="{64FDEAAC-A033-4275-A312-DA90CFBB80A3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17D504-F03D-4510-A5D8-6D6B63006C99}" type="pres">
      <dgm:prSet presAssocID="{64FDEAAC-A033-4275-A312-DA90CFBB80A3}" presName="aSpace" presStyleCnt="0"/>
      <dgm:spPr/>
    </dgm:pt>
    <dgm:pt modelId="{86DB6C40-05AF-48B9-8818-129182BE12D0}" type="pres">
      <dgm:prSet presAssocID="{EB0B242D-872F-42A0-A394-989DFB777241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B55693-C7D8-452C-B03A-E4E932DDD995}" type="pres">
      <dgm:prSet presAssocID="{EB0B242D-872F-42A0-A394-989DFB777241}" presName="aSpace" presStyleCnt="0"/>
      <dgm:spPr/>
    </dgm:pt>
    <dgm:pt modelId="{2CA38D80-AFA8-414A-B6BC-3315F4F3A688}" type="pres">
      <dgm:prSet presAssocID="{ACC18064-E587-4BEC-A331-220B942C5E93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88654B-551C-4B41-8F3C-CCA37E3ED01A}" type="pres">
      <dgm:prSet presAssocID="{ACC18064-E587-4BEC-A331-220B942C5E93}" presName="aSpace" presStyleCnt="0"/>
      <dgm:spPr/>
    </dgm:pt>
  </dgm:ptLst>
  <dgm:cxnLst>
    <dgm:cxn modelId="{C262EA09-6AEE-4398-BB69-CC1EAB6DBE41}" srcId="{9318B0C6-C739-4AB1-8E0C-060BD5FF48FC}" destId="{64FDEAAC-A033-4275-A312-DA90CFBB80A3}" srcOrd="0" destOrd="0" parTransId="{47E8C213-95E6-4635-988E-D8AD86659256}" sibTransId="{789A742D-7147-412A-ABDE-799E7FF0EC3B}"/>
    <dgm:cxn modelId="{32C19C68-BBBA-4430-B89E-BD643802DDED}" type="presOf" srcId="{EB0B242D-872F-42A0-A394-989DFB777241}" destId="{86DB6C40-05AF-48B9-8818-129182BE12D0}" srcOrd="0" destOrd="0" presId="urn:microsoft.com/office/officeart/2005/8/layout/pyramid2"/>
    <dgm:cxn modelId="{7B7F6A06-C20C-42EA-8F12-29B515988B5B}" srcId="{9318B0C6-C739-4AB1-8E0C-060BD5FF48FC}" destId="{EB0B242D-872F-42A0-A394-989DFB777241}" srcOrd="1" destOrd="0" parTransId="{DC59406A-5DB9-4FBA-B7F8-E0A611897DA2}" sibTransId="{F1AE9F3C-18EB-4FD3-AC26-981E2A46990B}"/>
    <dgm:cxn modelId="{0873BF74-970D-4FFE-B29E-CA49249DF2EC}" type="presOf" srcId="{9318B0C6-C739-4AB1-8E0C-060BD5FF48FC}" destId="{DD53CD1A-9B33-4A07-9F60-537AB02EE6F7}" srcOrd="0" destOrd="0" presId="urn:microsoft.com/office/officeart/2005/8/layout/pyramid2"/>
    <dgm:cxn modelId="{DBAA0F60-04AE-4A05-8E1B-0101B5959941}" type="presOf" srcId="{64FDEAAC-A033-4275-A312-DA90CFBB80A3}" destId="{EF3729CF-D6E5-4383-8842-BD6D4435AB4C}" srcOrd="0" destOrd="0" presId="urn:microsoft.com/office/officeart/2005/8/layout/pyramid2"/>
    <dgm:cxn modelId="{EFFE7736-5133-4862-BDE2-F6DE91362208}" type="presOf" srcId="{ACC18064-E587-4BEC-A331-220B942C5E93}" destId="{2CA38D80-AFA8-414A-B6BC-3315F4F3A688}" srcOrd="0" destOrd="0" presId="urn:microsoft.com/office/officeart/2005/8/layout/pyramid2"/>
    <dgm:cxn modelId="{795EE99A-BF98-4776-9E99-1ED7829A105D}" srcId="{9318B0C6-C739-4AB1-8E0C-060BD5FF48FC}" destId="{ACC18064-E587-4BEC-A331-220B942C5E93}" srcOrd="2" destOrd="0" parTransId="{CF620515-42D8-46FD-A44A-3CC8B6AFA60F}" sibTransId="{265E4B18-6E7F-4E17-93C3-84346C9B783D}"/>
    <dgm:cxn modelId="{7F8C1FBE-6A89-488C-A966-F5D22D370314}" type="presParOf" srcId="{DD53CD1A-9B33-4A07-9F60-537AB02EE6F7}" destId="{1EA70104-4021-4C09-9B31-15034D199BBE}" srcOrd="0" destOrd="0" presId="urn:microsoft.com/office/officeart/2005/8/layout/pyramid2"/>
    <dgm:cxn modelId="{6F7224E6-2328-4B88-B0C4-AB957CE65B31}" type="presParOf" srcId="{DD53CD1A-9B33-4A07-9F60-537AB02EE6F7}" destId="{9689B7EE-FA12-4097-91B3-8AA8763F9524}" srcOrd="1" destOrd="0" presId="urn:microsoft.com/office/officeart/2005/8/layout/pyramid2"/>
    <dgm:cxn modelId="{13FDD5C9-36B8-4E59-950B-40B0FD06F621}" type="presParOf" srcId="{9689B7EE-FA12-4097-91B3-8AA8763F9524}" destId="{EF3729CF-D6E5-4383-8842-BD6D4435AB4C}" srcOrd="0" destOrd="0" presId="urn:microsoft.com/office/officeart/2005/8/layout/pyramid2"/>
    <dgm:cxn modelId="{DA41EE05-B76E-49E6-A417-F08D41C54C87}" type="presParOf" srcId="{9689B7EE-FA12-4097-91B3-8AA8763F9524}" destId="{1017D504-F03D-4510-A5D8-6D6B63006C99}" srcOrd="1" destOrd="0" presId="urn:microsoft.com/office/officeart/2005/8/layout/pyramid2"/>
    <dgm:cxn modelId="{CEE49ACE-85EA-46E9-9DC2-E554A27A932A}" type="presParOf" srcId="{9689B7EE-FA12-4097-91B3-8AA8763F9524}" destId="{86DB6C40-05AF-48B9-8818-129182BE12D0}" srcOrd="2" destOrd="0" presId="urn:microsoft.com/office/officeart/2005/8/layout/pyramid2"/>
    <dgm:cxn modelId="{C891D203-A818-4DC9-A40D-6458D98E645D}" type="presParOf" srcId="{9689B7EE-FA12-4097-91B3-8AA8763F9524}" destId="{94B55693-C7D8-452C-B03A-E4E932DDD995}" srcOrd="3" destOrd="0" presId="urn:microsoft.com/office/officeart/2005/8/layout/pyramid2"/>
    <dgm:cxn modelId="{B944EC41-DCDD-42A9-83F3-29E054D44189}" type="presParOf" srcId="{9689B7EE-FA12-4097-91B3-8AA8763F9524}" destId="{2CA38D80-AFA8-414A-B6BC-3315F4F3A688}" srcOrd="4" destOrd="0" presId="urn:microsoft.com/office/officeart/2005/8/layout/pyramid2"/>
    <dgm:cxn modelId="{A605D468-B613-40ED-B788-310DB2EBABC0}" type="presParOf" srcId="{9689B7EE-FA12-4097-91B3-8AA8763F9524}" destId="{4B88654B-551C-4B41-8F3C-CCA37E3ED01A}" srcOrd="5" destOrd="0" presId="urn:microsoft.com/office/officeart/2005/8/layout/pyramid2"/>
  </dgm:cxnLst>
  <dgm:bg/>
  <dgm:whole/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9318B0C6-C739-4AB1-8E0C-060BD5FF48FC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64FDEAAC-A033-4275-A312-DA90CFBB80A3}">
      <dgm:prSet phldrT="[Текст]"/>
      <dgm:spPr/>
      <dgm:t>
        <a:bodyPr/>
        <a:lstStyle/>
        <a:p>
          <a:r>
            <a:rPr lang="ru-RU" b="1" dirty="0" smtClean="0"/>
            <a:t>Цель:</a:t>
          </a:r>
          <a:r>
            <a:rPr lang="ru-RU" dirty="0" smtClean="0"/>
            <a:t> Создание условий, способствующих интеграции инвалидов по зрению в общество и повышению  качества  их жизни на территории  Октябрьского района в городе Красноярске.</a:t>
          </a:r>
          <a:endParaRPr lang="ru-RU" dirty="0"/>
        </a:p>
      </dgm:t>
    </dgm:pt>
    <dgm:pt modelId="{47E8C213-95E6-4635-988E-D8AD86659256}" type="parTrans" cxnId="{C262EA09-6AEE-4398-BB69-CC1EAB6DBE41}">
      <dgm:prSet/>
      <dgm:spPr/>
    </dgm:pt>
    <dgm:pt modelId="{789A742D-7147-412A-ABDE-799E7FF0EC3B}" type="sibTrans" cxnId="{C262EA09-6AEE-4398-BB69-CC1EAB6DBE41}">
      <dgm:prSet/>
      <dgm:spPr/>
    </dgm:pt>
    <dgm:pt modelId="{EB0B242D-872F-42A0-A394-989DFB777241}">
      <dgm:prSet phldrT="[Текст]"/>
      <dgm:spPr/>
      <dgm:t>
        <a:bodyPr/>
        <a:lstStyle/>
        <a:p>
          <a:r>
            <a:rPr lang="ru-RU" b="1" dirty="0" smtClean="0"/>
            <a:t>Задачи:</a:t>
          </a:r>
          <a:endParaRPr lang="ru-RU" dirty="0" smtClean="0"/>
        </a:p>
        <a:p>
          <a:r>
            <a:rPr lang="ru-RU" dirty="0" smtClean="0"/>
            <a:t>-  обеспечение равного доступа инвалидов к объектам социальной инфраструктуры в различных сферах жизнедеятельности инвалидов по зрению;</a:t>
          </a:r>
          <a:br>
            <a:rPr lang="ru-RU" dirty="0" smtClean="0"/>
          </a:br>
          <a:endParaRPr lang="ru-RU" dirty="0"/>
        </a:p>
      </dgm:t>
    </dgm:pt>
    <dgm:pt modelId="{DC59406A-5DB9-4FBA-B7F8-E0A611897DA2}" type="parTrans" cxnId="{7B7F6A06-C20C-42EA-8F12-29B515988B5B}">
      <dgm:prSet/>
      <dgm:spPr/>
    </dgm:pt>
    <dgm:pt modelId="{F1AE9F3C-18EB-4FD3-AC26-981E2A46990B}" type="sibTrans" cxnId="{7B7F6A06-C20C-42EA-8F12-29B515988B5B}">
      <dgm:prSet/>
      <dgm:spPr/>
    </dgm:pt>
    <dgm:pt modelId="{ACC18064-E587-4BEC-A331-220B942C5E93}">
      <dgm:prSet phldrT="[Текст]" phldr="1"/>
      <dgm:spPr/>
      <dgm:t>
        <a:bodyPr/>
        <a:lstStyle/>
        <a:p>
          <a:endParaRPr lang="ru-RU" dirty="0"/>
        </a:p>
      </dgm:t>
    </dgm:pt>
    <dgm:pt modelId="{CF620515-42D8-46FD-A44A-3CC8B6AFA60F}" type="parTrans" cxnId="{795EE99A-BF98-4776-9E99-1ED7829A105D}">
      <dgm:prSet/>
      <dgm:spPr/>
    </dgm:pt>
    <dgm:pt modelId="{265E4B18-6E7F-4E17-93C3-84346C9B783D}" type="sibTrans" cxnId="{795EE99A-BF98-4776-9E99-1ED7829A105D}">
      <dgm:prSet/>
      <dgm:spPr/>
    </dgm:pt>
    <dgm:pt modelId="{DD53CD1A-9B33-4A07-9F60-537AB02EE6F7}" type="pres">
      <dgm:prSet presAssocID="{9318B0C6-C739-4AB1-8E0C-060BD5FF48FC}" presName="compositeShape" presStyleCnt="0">
        <dgm:presLayoutVars>
          <dgm:dir/>
          <dgm:resizeHandles/>
        </dgm:presLayoutVars>
      </dgm:prSet>
      <dgm:spPr/>
    </dgm:pt>
    <dgm:pt modelId="{1EA70104-4021-4C09-9B31-15034D199BBE}" type="pres">
      <dgm:prSet presAssocID="{9318B0C6-C739-4AB1-8E0C-060BD5FF48FC}" presName="pyramid" presStyleLbl="node1" presStyleIdx="0" presStyleCnt="1"/>
      <dgm:spPr/>
    </dgm:pt>
    <dgm:pt modelId="{9689B7EE-FA12-4097-91B3-8AA8763F9524}" type="pres">
      <dgm:prSet presAssocID="{9318B0C6-C739-4AB1-8E0C-060BD5FF48FC}" presName="theList" presStyleCnt="0"/>
      <dgm:spPr/>
    </dgm:pt>
    <dgm:pt modelId="{EF3729CF-D6E5-4383-8842-BD6D4435AB4C}" type="pres">
      <dgm:prSet presAssocID="{64FDEAAC-A033-4275-A312-DA90CFBB80A3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17D504-F03D-4510-A5D8-6D6B63006C99}" type="pres">
      <dgm:prSet presAssocID="{64FDEAAC-A033-4275-A312-DA90CFBB80A3}" presName="aSpace" presStyleCnt="0"/>
      <dgm:spPr/>
    </dgm:pt>
    <dgm:pt modelId="{86DB6C40-05AF-48B9-8818-129182BE12D0}" type="pres">
      <dgm:prSet presAssocID="{EB0B242D-872F-42A0-A394-989DFB777241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B55693-C7D8-452C-B03A-E4E932DDD995}" type="pres">
      <dgm:prSet presAssocID="{EB0B242D-872F-42A0-A394-989DFB777241}" presName="aSpace" presStyleCnt="0"/>
      <dgm:spPr/>
    </dgm:pt>
    <dgm:pt modelId="{2CA38D80-AFA8-414A-B6BC-3315F4F3A688}" type="pres">
      <dgm:prSet presAssocID="{ACC18064-E587-4BEC-A331-220B942C5E93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88654B-551C-4B41-8F3C-CCA37E3ED01A}" type="pres">
      <dgm:prSet presAssocID="{ACC18064-E587-4BEC-A331-220B942C5E93}" presName="aSpace" presStyleCnt="0"/>
      <dgm:spPr/>
    </dgm:pt>
  </dgm:ptLst>
  <dgm:cxnLst>
    <dgm:cxn modelId="{C262EA09-6AEE-4398-BB69-CC1EAB6DBE41}" srcId="{9318B0C6-C739-4AB1-8E0C-060BD5FF48FC}" destId="{64FDEAAC-A033-4275-A312-DA90CFBB80A3}" srcOrd="0" destOrd="0" parTransId="{47E8C213-95E6-4635-988E-D8AD86659256}" sibTransId="{789A742D-7147-412A-ABDE-799E7FF0EC3B}"/>
    <dgm:cxn modelId="{20884B3B-90A7-4E10-8A0D-5474301F3AB0}" type="presOf" srcId="{9318B0C6-C739-4AB1-8E0C-060BD5FF48FC}" destId="{DD53CD1A-9B33-4A07-9F60-537AB02EE6F7}" srcOrd="0" destOrd="0" presId="urn:microsoft.com/office/officeart/2005/8/layout/pyramid2"/>
    <dgm:cxn modelId="{7B7F6A06-C20C-42EA-8F12-29B515988B5B}" srcId="{9318B0C6-C739-4AB1-8E0C-060BD5FF48FC}" destId="{EB0B242D-872F-42A0-A394-989DFB777241}" srcOrd="1" destOrd="0" parTransId="{DC59406A-5DB9-4FBA-B7F8-E0A611897DA2}" sibTransId="{F1AE9F3C-18EB-4FD3-AC26-981E2A46990B}"/>
    <dgm:cxn modelId="{798B0E47-81AC-4CC9-8C96-8FDF59B81807}" type="presOf" srcId="{64FDEAAC-A033-4275-A312-DA90CFBB80A3}" destId="{EF3729CF-D6E5-4383-8842-BD6D4435AB4C}" srcOrd="0" destOrd="0" presId="urn:microsoft.com/office/officeart/2005/8/layout/pyramid2"/>
    <dgm:cxn modelId="{BE62BC82-9FC5-47FA-85B1-826942FFBF4B}" type="presOf" srcId="{ACC18064-E587-4BEC-A331-220B942C5E93}" destId="{2CA38D80-AFA8-414A-B6BC-3315F4F3A688}" srcOrd="0" destOrd="0" presId="urn:microsoft.com/office/officeart/2005/8/layout/pyramid2"/>
    <dgm:cxn modelId="{1E2C8F54-5137-4392-B197-1F5CECB8996B}" type="presOf" srcId="{EB0B242D-872F-42A0-A394-989DFB777241}" destId="{86DB6C40-05AF-48B9-8818-129182BE12D0}" srcOrd="0" destOrd="0" presId="urn:microsoft.com/office/officeart/2005/8/layout/pyramid2"/>
    <dgm:cxn modelId="{795EE99A-BF98-4776-9E99-1ED7829A105D}" srcId="{9318B0C6-C739-4AB1-8E0C-060BD5FF48FC}" destId="{ACC18064-E587-4BEC-A331-220B942C5E93}" srcOrd="2" destOrd="0" parTransId="{CF620515-42D8-46FD-A44A-3CC8B6AFA60F}" sibTransId="{265E4B18-6E7F-4E17-93C3-84346C9B783D}"/>
    <dgm:cxn modelId="{32BEEEB1-4C2D-46F3-9354-F7F6FEA57B9E}" type="presParOf" srcId="{DD53CD1A-9B33-4A07-9F60-537AB02EE6F7}" destId="{1EA70104-4021-4C09-9B31-15034D199BBE}" srcOrd="0" destOrd="0" presId="urn:microsoft.com/office/officeart/2005/8/layout/pyramid2"/>
    <dgm:cxn modelId="{7E967BE8-370A-446E-ACE3-9DA33B8D7C84}" type="presParOf" srcId="{DD53CD1A-9B33-4A07-9F60-537AB02EE6F7}" destId="{9689B7EE-FA12-4097-91B3-8AA8763F9524}" srcOrd="1" destOrd="0" presId="urn:microsoft.com/office/officeart/2005/8/layout/pyramid2"/>
    <dgm:cxn modelId="{3B021462-FC1B-450A-BC02-2BEBA4727C10}" type="presParOf" srcId="{9689B7EE-FA12-4097-91B3-8AA8763F9524}" destId="{EF3729CF-D6E5-4383-8842-BD6D4435AB4C}" srcOrd="0" destOrd="0" presId="urn:microsoft.com/office/officeart/2005/8/layout/pyramid2"/>
    <dgm:cxn modelId="{35FDE932-97C3-4E5F-87C0-8CE9FD271894}" type="presParOf" srcId="{9689B7EE-FA12-4097-91B3-8AA8763F9524}" destId="{1017D504-F03D-4510-A5D8-6D6B63006C99}" srcOrd="1" destOrd="0" presId="urn:microsoft.com/office/officeart/2005/8/layout/pyramid2"/>
    <dgm:cxn modelId="{3810EC66-1D24-48B5-BB35-394E35247796}" type="presParOf" srcId="{9689B7EE-FA12-4097-91B3-8AA8763F9524}" destId="{86DB6C40-05AF-48B9-8818-129182BE12D0}" srcOrd="2" destOrd="0" presId="urn:microsoft.com/office/officeart/2005/8/layout/pyramid2"/>
    <dgm:cxn modelId="{AD3A70B8-BC6F-4950-A170-4A05D9E67C38}" type="presParOf" srcId="{9689B7EE-FA12-4097-91B3-8AA8763F9524}" destId="{94B55693-C7D8-452C-B03A-E4E932DDD995}" srcOrd="3" destOrd="0" presId="urn:microsoft.com/office/officeart/2005/8/layout/pyramid2"/>
    <dgm:cxn modelId="{FE51ED6E-EFE7-4D43-AAB0-A901615904A0}" type="presParOf" srcId="{9689B7EE-FA12-4097-91B3-8AA8763F9524}" destId="{2CA38D80-AFA8-414A-B6BC-3315F4F3A688}" srcOrd="4" destOrd="0" presId="urn:microsoft.com/office/officeart/2005/8/layout/pyramid2"/>
    <dgm:cxn modelId="{7602BCFB-2BFB-49B6-A641-20E79E7C6341}" type="presParOf" srcId="{9689B7EE-FA12-4097-91B3-8AA8763F9524}" destId="{4B88654B-551C-4B41-8F3C-CCA37E3ED01A}" srcOrd="5" destOrd="0" presId="urn:microsoft.com/office/officeart/2005/8/layout/pyramid2"/>
  </dgm:cxnLst>
  <dgm:bg/>
  <dgm:whole/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9318B0C6-C739-4AB1-8E0C-060BD5FF48FC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64FDEAAC-A033-4275-A312-DA90CFBB80A3}">
      <dgm:prSet phldrT="[Текст]"/>
      <dgm:spPr/>
      <dgm:t>
        <a:bodyPr/>
        <a:lstStyle/>
        <a:p>
          <a:r>
            <a:rPr lang="ru-RU" b="1" dirty="0" smtClean="0"/>
            <a:t>Цель:</a:t>
          </a:r>
          <a:r>
            <a:rPr lang="ru-RU" dirty="0" smtClean="0"/>
            <a:t> Создание условий, способствующих интеграции инвалидов по зрению в общество и повышению  качества  их жизни на территории  Октябрьского района в городе Красноярске.</a:t>
          </a:r>
          <a:endParaRPr lang="ru-RU" dirty="0"/>
        </a:p>
      </dgm:t>
    </dgm:pt>
    <dgm:pt modelId="{47E8C213-95E6-4635-988E-D8AD86659256}" type="parTrans" cxnId="{C262EA09-6AEE-4398-BB69-CC1EAB6DBE41}">
      <dgm:prSet/>
      <dgm:spPr/>
    </dgm:pt>
    <dgm:pt modelId="{789A742D-7147-412A-ABDE-799E7FF0EC3B}" type="sibTrans" cxnId="{C262EA09-6AEE-4398-BB69-CC1EAB6DBE41}">
      <dgm:prSet/>
      <dgm:spPr/>
    </dgm:pt>
    <dgm:pt modelId="{EB0B242D-872F-42A0-A394-989DFB777241}">
      <dgm:prSet phldrT="[Текст]"/>
      <dgm:spPr/>
      <dgm:t>
        <a:bodyPr/>
        <a:lstStyle/>
        <a:p>
          <a:r>
            <a:rPr lang="ru-RU" b="1" dirty="0" smtClean="0"/>
            <a:t>Задачи:</a:t>
          </a:r>
          <a:endParaRPr lang="ru-RU" dirty="0" smtClean="0"/>
        </a:p>
        <a:p>
          <a:r>
            <a:rPr lang="ru-RU" dirty="0" smtClean="0"/>
            <a:t>-  обеспечение равного доступа инвалидов к объектам социальной инфраструктуры в различных сферах жизнедеятельности инвалидов по зрению;</a:t>
          </a:r>
          <a:br>
            <a:rPr lang="ru-RU" dirty="0" smtClean="0"/>
          </a:br>
          <a:endParaRPr lang="ru-RU" dirty="0"/>
        </a:p>
      </dgm:t>
    </dgm:pt>
    <dgm:pt modelId="{DC59406A-5DB9-4FBA-B7F8-E0A611897DA2}" type="parTrans" cxnId="{7B7F6A06-C20C-42EA-8F12-29B515988B5B}">
      <dgm:prSet/>
      <dgm:spPr/>
    </dgm:pt>
    <dgm:pt modelId="{F1AE9F3C-18EB-4FD3-AC26-981E2A46990B}" type="sibTrans" cxnId="{7B7F6A06-C20C-42EA-8F12-29B515988B5B}">
      <dgm:prSet/>
      <dgm:spPr/>
    </dgm:pt>
    <dgm:pt modelId="{ACC18064-E587-4BEC-A331-220B942C5E93}">
      <dgm:prSet phldrT="[Текст]" phldr="1"/>
      <dgm:spPr/>
      <dgm:t>
        <a:bodyPr/>
        <a:lstStyle/>
        <a:p>
          <a:endParaRPr lang="ru-RU" dirty="0"/>
        </a:p>
      </dgm:t>
    </dgm:pt>
    <dgm:pt modelId="{CF620515-42D8-46FD-A44A-3CC8B6AFA60F}" type="parTrans" cxnId="{795EE99A-BF98-4776-9E99-1ED7829A105D}">
      <dgm:prSet/>
      <dgm:spPr/>
    </dgm:pt>
    <dgm:pt modelId="{265E4B18-6E7F-4E17-93C3-84346C9B783D}" type="sibTrans" cxnId="{795EE99A-BF98-4776-9E99-1ED7829A105D}">
      <dgm:prSet/>
      <dgm:spPr/>
    </dgm:pt>
    <dgm:pt modelId="{DD53CD1A-9B33-4A07-9F60-537AB02EE6F7}" type="pres">
      <dgm:prSet presAssocID="{9318B0C6-C739-4AB1-8E0C-060BD5FF48FC}" presName="compositeShape" presStyleCnt="0">
        <dgm:presLayoutVars>
          <dgm:dir/>
          <dgm:resizeHandles/>
        </dgm:presLayoutVars>
      </dgm:prSet>
      <dgm:spPr/>
    </dgm:pt>
    <dgm:pt modelId="{1EA70104-4021-4C09-9B31-15034D199BBE}" type="pres">
      <dgm:prSet presAssocID="{9318B0C6-C739-4AB1-8E0C-060BD5FF48FC}" presName="pyramid" presStyleLbl="node1" presStyleIdx="0" presStyleCnt="1"/>
      <dgm:spPr/>
    </dgm:pt>
    <dgm:pt modelId="{9689B7EE-FA12-4097-91B3-8AA8763F9524}" type="pres">
      <dgm:prSet presAssocID="{9318B0C6-C739-4AB1-8E0C-060BD5FF48FC}" presName="theList" presStyleCnt="0"/>
      <dgm:spPr/>
    </dgm:pt>
    <dgm:pt modelId="{EF3729CF-D6E5-4383-8842-BD6D4435AB4C}" type="pres">
      <dgm:prSet presAssocID="{64FDEAAC-A033-4275-A312-DA90CFBB80A3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17D504-F03D-4510-A5D8-6D6B63006C99}" type="pres">
      <dgm:prSet presAssocID="{64FDEAAC-A033-4275-A312-DA90CFBB80A3}" presName="aSpace" presStyleCnt="0"/>
      <dgm:spPr/>
    </dgm:pt>
    <dgm:pt modelId="{86DB6C40-05AF-48B9-8818-129182BE12D0}" type="pres">
      <dgm:prSet presAssocID="{EB0B242D-872F-42A0-A394-989DFB777241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B55693-C7D8-452C-B03A-E4E932DDD995}" type="pres">
      <dgm:prSet presAssocID="{EB0B242D-872F-42A0-A394-989DFB777241}" presName="aSpace" presStyleCnt="0"/>
      <dgm:spPr/>
    </dgm:pt>
    <dgm:pt modelId="{2CA38D80-AFA8-414A-B6BC-3315F4F3A688}" type="pres">
      <dgm:prSet presAssocID="{ACC18064-E587-4BEC-A331-220B942C5E93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88654B-551C-4B41-8F3C-CCA37E3ED01A}" type="pres">
      <dgm:prSet presAssocID="{ACC18064-E587-4BEC-A331-220B942C5E93}" presName="aSpace" presStyleCnt="0"/>
      <dgm:spPr/>
    </dgm:pt>
  </dgm:ptLst>
  <dgm:cxnLst>
    <dgm:cxn modelId="{C262EA09-6AEE-4398-BB69-CC1EAB6DBE41}" srcId="{9318B0C6-C739-4AB1-8E0C-060BD5FF48FC}" destId="{64FDEAAC-A033-4275-A312-DA90CFBB80A3}" srcOrd="0" destOrd="0" parTransId="{47E8C213-95E6-4635-988E-D8AD86659256}" sibTransId="{789A742D-7147-412A-ABDE-799E7FF0EC3B}"/>
    <dgm:cxn modelId="{87246044-63EF-4A6E-8FB9-A0A87F428BA0}" type="presOf" srcId="{9318B0C6-C739-4AB1-8E0C-060BD5FF48FC}" destId="{DD53CD1A-9B33-4A07-9F60-537AB02EE6F7}" srcOrd="0" destOrd="0" presId="urn:microsoft.com/office/officeart/2005/8/layout/pyramid2"/>
    <dgm:cxn modelId="{BEACA02C-B693-47EA-AF59-B3FAB4086F88}" type="presOf" srcId="{EB0B242D-872F-42A0-A394-989DFB777241}" destId="{86DB6C40-05AF-48B9-8818-129182BE12D0}" srcOrd="0" destOrd="0" presId="urn:microsoft.com/office/officeart/2005/8/layout/pyramid2"/>
    <dgm:cxn modelId="{7B7F6A06-C20C-42EA-8F12-29B515988B5B}" srcId="{9318B0C6-C739-4AB1-8E0C-060BD5FF48FC}" destId="{EB0B242D-872F-42A0-A394-989DFB777241}" srcOrd="1" destOrd="0" parTransId="{DC59406A-5DB9-4FBA-B7F8-E0A611897DA2}" sibTransId="{F1AE9F3C-18EB-4FD3-AC26-981E2A46990B}"/>
    <dgm:cxn modelId="{7D19DA50-6498-454E-BEF1-5EF8E8AF5ACA}" type="presOf" srcId="{ACC18064-E587-4BEC-A331-220B942C5E93}" destId="{2CA38D80-AFA8-414A-B6BC-3315F4F3A688}" srcOrd="0" destOrd="0" presId="urn:microsoft.com/office/officeart/2005/8/layout/pyramid2"/>
    <dgm:cxn modelId="{8C96D5B0-A25C-4630-A08C-66F97D7E5883}" type="presOf" srcId="{64FDEAAC-A033-4275-A312-DA90CFBB80A3}" destId="{EF3729CF-D6E5-4383-8842-BD6D4435AB4C}" srcOrd="0" destOrd="0" presId="urn:microsoft.com/office/officeart/2005/8/layout/pyramid2"/>
    <dgm:cxn modelId="{795EE99A-BF98-4776-9E99-1ED7829A105D}" srcId="{9318B0C6-C739-4AB1-8E0C-060BD5FF48FC}" destId="{ACC18064-E587-4BEC-A331-220B942C5E93}" srcOrd="2" destOrd="0" parTransId="{CF620515-42D8-46FD-A44A-3CC8B6AFA60F}" sibTransId="{265E4B18-6E7F-4E17-93C3-84346C9B783D}"/>
    <dgm:cxn modelId="{51BC993B-8637-44E0-AC58-5F494EE9CCC1}" type="presParOf" srcId="{DD53CD1A-9B33-4A07-9F60-537AB02EE6F7}" destId="{1EA70104-4021-4C09-9B31-15034D199BBE}" srcOrd="0" destOrd="0" presId="urn:microsoft.com/office/officeart/2005/8/layout/pyramid2"/>
    <dgm:cxn modelId="{BAAE5706-A871-4D1E-B81D-9DDF8DAB5049}" type="presParOf" srcId="{DD53CD1A-9B33-4A07-9F60-537AB02EE6F7}" destId="{9689B7EE-FA12-4097-91B3-8AA8763F9524}" srcOrd="1" destOrd="0" presId="urn:microsoft.com/office/officeart/2005/8/layout/pyramid2"/>
    <dgm:cxn modelId="{D4AD296D-1CA0-4F0D-8D42-84D4701315CA}" type="presParOf" srcId="{9689B7EE-FA12-4097-91B3-8AA8763F9524}" destId="{EF3729CF-D6E5-4383-8842-BD6D4435AB4C}" srcOrd="0" destOrd="0" presId="urn:microsoft.com/office/officeart/2005/8/layout/pyramid2"/>
    <dgm:cxn modelId="{E3E40B4F-4E8F-418E-9EA9-7542F01EDF5B}" type="presParOf" srcId="{9689B7EE-FA12-4097-91B3-8AA8763F9524}" destId="{1017D504-F03D-4510-A5D8-6D6B63006C99}" srcOrd="1" destOrd="0" presId="urn:microsoft.com/office/officeart/2005/8/layout/pyramid2"/>
    <dgm:cxn modelId="{38B18541-D4A7-4717-85AF-CF943AA3471B}" type="presParOf" srcId="{9689B7EE-FA12-4097-91B3-8AA8763F9524}" destId="{86DB6C40-05AF-48B9-8818-129182BE12D0}" srcOrd="2" destOrd="0" presId="urn:microsoft.com/office/officeart/2005/8/layout/pyramid2"/>
    <dgm:cxn modelId="{9390072C-D37A-49ED-A915-5C5AB99D8E85}" type="presParOf" srcId="{9689B7EE-FA12-4097-91B3-8AA8763F9524}" destId="{94B55693-C7D8-452C-B03A-E4E932DDD995}" srcOrd="3" destOrd="0" presId="urn:microsoft.com/office/officeart/2005/8/layout/pyramid2"/>
    <dgm:cxn modelId="{5B67F159-DFDB-4300-A56C-757267810BA0}" type="presParOf" srcId="{9689B7EE-FA12-4097-91B3-8AA8763F9524}" destId="{2CA38D80-AFA8-414A-B6BC-3315F4F3A688}" srcOrd="4" destOrd="0" presId="urn:microsoft.com/office/officeart/2005/8/layout/pyramid2"/>
    <dgm:cxn modelId="{FFF61A41-DA56-4190-9587-B86727A8BEC6}" type="presParOf" srcId="{9689B7EE-FA12-4097-91B3-8AA8763F9524}" destId="{4B88654B-551C-4B41-8F3C-CCA37E3ED01A}" srcOrd="5" destOrd="0" presId="urn:microsoft.com/office/officeart/2005/8/layout/pyramid2"/>
  </dgm:cxnLst>
  <dgm:bg/>
  <dgm:whole/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9318B0C6-C739-4AB1-8E0C-060BD5FF48FC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64FDEAAC-A033-4275-A312-DA90CFBB80A3}">
      <dgm:prSet phldrT="[Текст]"/>
      <dgm:spPr/>
      <dgm:t>
        <a:bodyPr/>
        <a:lstStyle/>
        <a:p>
          <a:r>
            <a:rPr lang="ru-RU" b="1" dirty="0" smtClean="0"/>
            <a:t>Цель:</a:t>
          </a:r>
          <a:r>
            <a:rPr lang="ru-RU" dirty="0" smtClean="0"/>
            <a:t> Создание условий, способствующих интеграции инвалидов по зрению в общество и повышению  качества  их жизни на территории  Октябрьского района в городе Красноярске.</a:t>
          </a:r>
          <a:endParaRPr lang="ru-RU" dirty="0"/>
        </a:p>
      </dgm:t>
    </dgm:pt>
    <dgm:pt modelId="{47E8C213-95E6-4635-988E-D8AD86659256}" type="parTrans" cxnId="{C262EA09-6AEE-4398-BB69-CC1EAB6DBE41}">
      <dgm:prSet/>
      <dgm:spPr/>
    </dgm:pt>
    <dgm:pt modelId="{789A742D-7147-412A-ABDE-799E7FF0EC3B}" type="sibTrans" cxnId="{C262EA09-6AEE-4398-BB69-CC1EAB6DBE41}">
      <dgm:prSet/>
      <dgm:spPr/>
    </dgm:pt>
    <dgm:pt modelId="{EB0B242D-872F-42A0-A394-989DFB777241}">
      <dgm:prSet phldrT="[Текст]"/>
      <dgm:spPr/>
      <dgm:t>
        <a:bodyPr/>
        <a:lstStyle/>
        <a:p>
          <a:r>
            <a:rPr lang="ru-RU" b="1" dirty="0" smtClean="0"/>
            <a:t>Задачи:</a:t>
          </a:r>
          <a:endParaRPr lang="ru-RU" dirty="0" smtClean="0"/>
        </a:p>
        <a:p>
          <a:r>
            <a:rPr lang="ru-RU" dirty="0" smtClean="0"/>
            <a:t>-  обеспечение равного доступа инвалидов к объектам социальной инфраструктуры в различных сферах жизнедеятельности инвалидов по зрению;</a:t>
          </a:r>
          <a:br>
            <a:rPr lang="ru-RU" dirty="0" smtClean="0"/>
          </a:br>
          <a:endParaRPr lang="ru-RU" dirty="0"/>
        </a:p>
      </dgm:t>
    </dgm:pt>
    <dgm:pt modelId="{DC59406A-5DB9-4FBA-B7F8-E0A611897DA2}" type="parTrans" cxnId="{7B7F6A06-C20C-42EA-8F12-29B515988B5B}">
      <dgm:prSet/>
      <dgm:spPr/>
    </dgm:pt>
    <dgm:pt modelId="{F1AE9F3C-18EB-4FD3-AC26-981E2A46990B}" type="sibTrans" cxnId="{7B7F6A06-C20C-42EA-8F12-29B515988B5B}">
      <dgm:prSet/>
      <dgm:spPr/>
    </dgm:pt>
    <dgm:pt modelId="{ACC18064-E587-4BEC-A331-220B942C5E93}">
      <dgm:prSet phldrT="[Текст]" phldr="1"/>
      <dgm:spPr/>
      <dgm:t>
        <a:bodyPr/>
        <a:lstStyle/>
        <a:p>
          <a:endParaRPr lang="ru-RU" dirty="0"/>
        </a:p>
      </dgm:t>
    </dgm:pt>
    <dgm:pt modelId="{CF620515-42D8-46FD-A44A-3CC8B6AFA60F}" type="parTrans" cxnId="{795EE99A-BF98-4776-9E99-1ED7829A105D}">
      <dgm:prSet/>
      <dgm:spPr/>
    </dgm:pt>
    <dgm:pt modelId="{265E4B18-6E7F-4E17-93C3-84346C9B783D}" type="sibTrans" cxnId="{795EE99A-BF98-4776-9E99-1ED7829A105D}">
      <dgm:prSet/>
      <dgm:spPr/>
    </dgm:pt>
    <dgm:pt modelId="{DD53CD1A-9B33-4A07-9F60-537AB02EE6F7}" type="pres">
      <dgm:prSet presAssocID="{9318B0C6-C739-4AB1-8E0C-060BD5FF48FC}" presName="compositeShape" presStyleCnt="0">
        <dgm:presLayoutVars>
          <dgm:dir/>
          <dgm:resizeHandles/>
        </dgm:presLayoutVars>
      </dgm:prSet>
      <dgm:spPr/>
    </dgm:pt>
    <dgm:pt modelId="{1EA70104-4021-4C09-9B31-15034D199BBE}" type="pres">
      <dgm:prSet presAssocID="{9318B0C6-C739-4AB1-8E0C-060BD5FF48FC}" presName="pyramid" presStyleLbl="node1" presStyleIdx="0" presStyleCnt="1"/>
      <dgm:spPr/>
    </dgm:pt>
    <dgm:pt modelId="{9689B7EE-FA12-4097-91B3-8AA8763F9524}" type="pres">
      <dgm:prSet presAssocID="{9318B0C6-C739-4AB1-8E0C-060BD5FF48FC}" presName="theList" presStyleCnt="0"/>
      <dgm:spPr/>
    </dgm:pt>
    <dgm:pt modelId="{EF3729CF-D6E5-4383-8842-BD6D4435AB4C}" type="pres">
      <dgm:prSet presAssocID="{64FDEAAC-A033-4275-A312-DA90CFBB80A3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17D504-F03D-4510-A5D8-6D6B63006C99}" type="pres">
      <dgm:prSet presAssocID="{64FDEAAC-A033-4275-A312-DA90CFBB80A3}" presName="aSpace" presStyleCnt="0"/>
      <dgm:spPr/>
    </dgm:pt>
    <dgm:pt modelId="{86DB6C40-05AF-48B9-8818-129182BE12D0}" type="pres">
      <dgm:prSet presAssocID="{EB0B242D-872F-42A0-A394-989DFB777241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B55693-C7D8-452C-B03A-E4E932DDD995}" type="pres">
      <dgm:prSet presAssocID="{EB0B242D-872F-42A0-A394-989DFB777241}" presName="aSpace" presStyleCnt="0"/>
      <dgm:spPr/>
    </dgm:pt>
    <dgm:pt modelId="{2CA38D80-AFA8-414A-B6BC-3315F4F3A688}" type="pres">
      <dgm:prSet presAssocID="{ACC18064-E587-4BEC-A331-220B942C5E93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88654B-551C-4B41-8F3C-CCA37E3ED01A}" type="pres">
      <dgm:prSet presAssocID="{ACC18064-E587-4BEC-A331-220B942C5E93}" presName="aSpace" presStyleCnt="0"/>
      <dgm:spPr/>
    </dgm:pt>
  </dgm:ptLst>
  <dgm:cxnLst>
    <dgm:cxn modelId="{C262EA09-6AEE-4398-BB69-CC1EAB6DBE41}" srcId="{9318B0C6-C739-4AB1-8E0C-060BD5FF48FC}" destId="{64FDEAAC-A033-4275-A312-DA90CFBB80A3}" srcOrd="0" destOrd="0" parTransId="{47E8C213-95E6-4635-988E-D8AD86659256}" sibTransId="{789A742D-7147-412A-ABDE-799E7FF0EC3B}"/>
    <dgm:cxn modelId="{E6A1D61B-5C14-4992-8E64-DD999ABA34AC}" type="presOf" srcId="{EB0B242D-872F-42A0-A394-989DFB777241}" destId="{86DB6C40-05AF-48B9-8818-129182BE12D0}" srcOrd="0" destOrd="0" presId="urn:microsoft.com/office/officeart/2005/8/layout/pyramid2"/>
    <dgm:cxn modelId="{3EE404DD-FF1C-49CA-9FFF-0ACBFCB2EEFC}" type="presOf" srcId="{64FDEAAC-A033-4275-A312-DA90CFBB80A3}" destId="{EF3729CF-D6E5-4383-8842-BD6D4435AB4C}" srcOrd="0" destOrd="0" presId="urn:microsoft.com/office/officeart/2005/8/layout/pyramid2"/>
    <dgm:cxn modelId="{7B7F6A06-C20C-42EA-8F12-29B515988B5B}" srcId="{9318B0C6-C739-4AB1-8E0C-060BD5FF48FC}" destId="{EB0B242D-872F-42A0-A394-989DFB777241}" srcOrd="1" destOrd="0" parTransId="{DC59406A-5DB9-4FBA-B7F8-E0A611897DA2}" sibTransId="{F1AE9F3C-18EB-4FD3-AC26-981E2A46990B}"/>
    <dgm:cxn modelId="{4D56E38D-9106-4451-BC3B-9E51E2DEE59C}" type="presOf" srcId="{9318B0C6-C739-4AB1-8E0C-060BD5FF48FC}" destId="{DD53CD1A-9B33-4A07-9F60-537AB02EE6F7}" srcOrd="0" destOrd="0" presId="urn:microsoft.com/office/officeart/2005/8/layout/pyramid2"/>
    <dgm:cxn modelId="{795EE99A-BF98-4776-9E99-1ED7829A105D}" srcId="{9318B0C6-C739-4AB1-8E0C-060BD5FF48FC}" destId="{ACC18064-E587-4BEC-A331-220B942C5E93}" srcOrd="2" destOrd="0" parTransId="{CF620515-42D8-46FD-A44A-3CC8B6AFA60F}" sibTransId="{265E4B18-6E7F-4E17-93C3-84346C9B783D}"/>
    <dgm:cxn modelId="{E69DC865-2568-4E63-84CD-47CCB57B1E33}" type="presOf" srcId="{ACC18064-E587-4BEC-A331-220B942C5E93}" destId="{2CA38D80-AFA8-414A-B6BC-3315F4F3A688}" srcOrd="0" destOrd="0" presId="urn:microsoft.com/office/officeart/2005/8/layout/pyramid2"/>
    <dgm:cxn modelId="{D4C16DFB-E7F6-43A8-9D13-7D937E67DE8C}" type="presParOf" srcId="{DD53CD1A-9B33-4A07-9F60-537AB02EE6F7}" destId="{1EA70104-4021-4C09-9B31-15034D199BBE}" srcOrd="0" destOrd="0" presId="urn:microsoft.com/office/officeart/2005/8/layout/pyramid2"/>
    <dgm:cxn modelId="{69EC3505-EA77-45E1-869C-928B3FB21B77}" type="presParOf" srcId="{DD53CD1A-9B33-4A07-9F60-537AB02EE6F7}" destId="{9689B7EE-FA12-4097-91B3-8AA8763F9524}" srcOrd="1" destOrd="0" presId="urn:microsoft.com/office/officeart/2005/8/layout/pyramid2"/>
    <dgm:cxn modelId="{2ED3ED97-A8AB-480C-87F1-B56871240BE5}" type="presParOf" srcId="{9689B7EE-FA12-4097-91B3-8AA8763F9524}" destId="{EF3729CF-D6E5-4383-8842-BD6D4435AB4C}" srcOrd="0" destOrd="0" presId="urn:microsoft.com/office/officeart/2005/8/layout/pyramid2"/>
    <dgm:cxn modelId="{14E8F9AA-EDF7-4D1A-81E8-F56676E27C69}" type="presParOf" srcId="{9689B7EE-FA12-4097-91B3-8AA8763F9524}" destId="{1017D504-F03D-4510-A5D8-6D6B63006C99}" srcOrd="1" destOrd="0" presId="urn:microsoft.com/office/officeart/2005/8/layout/pyramid2"/>
    <dgm:cxn modelId="{8E9E3222-641F-4E98-93C7-9955B87DA9A9}" type="presParOf" srcId="{9689B7EE-FA12-4097-91B3-8AA8763F9524}" destId="{86DB6C40-05AF-48B9-8818-129182BE12D0}" srcOrd="2" destOrd="0" presId="urn:microsoft.com/office/officeart/2005/8/layout/pyramid2"/>
    <dgm:cxn modelId="{1B03FCD3-84C8-4604-9CB3-65368F638A3C}" type="presParOf" srcId="{9689B7EE-FA12-4097-91B3-8AA8763F9524}" destId="{94B55693-C7D8-452C-B03A-E4E932DDD995}" srcOrd="3" destOrd="0" presId="urn:microsoft.com/office/officeart/2005/8/layout/pyramid2"/>
    <dgm:cxn modelId="{9797FA58-A42D-424D-ABE8-A24E9FF526A2}" type="presParOf" srcId="{9689B7EE-FA12-4097-91B3-8AA8763F9524}" destId="{2CA38D80-AFA8-414A-B6BC-3315F4F3A688}" srcOrd="4" destOrd="0" presId="urn:microsoft.com/office/officeart/2005/8/layout/pyramid2"/>
    <dgm:cxn modelId="{D14504B4-9F64-415B-9C29-6313B30C59CA}" type="presParOf" srcId="{9689B7EE-FA12-4097-91B3-8AA8763F9524}" destId="{4B88654B-551C-4B41-8F3C-CCA37E3ED01A}" srcOrd="5" destOrd="0" presId="urn:microsoft.com/office/officeart/2005/8/layout/pyramid2"/>
  </dgm:cxnLst>
  <dgm:bg/>
  <dgm:whole/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9318B0C6-C739-4AB1-8E0C-060BD5FF48FC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64FDEAAC-A033-4275-A312-DA90CFBB80A3}">
      <dgm:prSet phldrT="[Текст]"/>
      <dgm:spPr/>
      <dgm:t>
        <a:bodyPr/>
        <a:lstStyle/>
        <a:p>
          <a:r>
            <a:rPr lang="ru-RU" b="1" dirty="0" smtClean="0"/>
            <a:t>Цель:</a:t>
          </a:r>
          <a:r>
            <a:rPr lang="ru-RU" dirty="0" smtClean="0"/>
            <a:t> Создание условий, способствующих интеграции инвалидов по зрению в общество и повышению  качества  их жизни на территории  Октябрьского района в городе Красноярске.</a:t>
          </a:r>
          <a:endParaRPr lang="ru-RU" dirty="0"/>
        </a:p>
      </dgm:t>
    </dgm:pt>
    <dgm:pt modelId="{47E8C213-95E6-4635-988E-D8AD86659256}" type="parTrans" cxnId="{C262EA09-6AEE-4398-BB69-CC1EAB6DBE41}">
      <dgm:prSet/>
      <dgm:spPr/>
    </dgm:pt>
    <dgm:pt modelId="{789A742D-7147-412A-ABDE-799E7FF0EC3B}" type="sibTrans" cxnId="{C262EA09-6AEE-4398-BB69-CC1EAB6DBE41}">
      <dgm:prSet/>
      <dgm:spPr/>
    </dgm:pt>
    <dgm:pt modelId="{EB0B242D-872F-42A0-A394-989DFB777241}">
      <dgm:prSet phldrT="[Текст]"/>
      <dgm:spPr/>
      <dgm:t>
        <a:bodyPr/>
        <a:lstStyle/>
        <a:p>
          <a:r>
            <a:rPr lang="ru-RU" b="1" dirty="0" smtClean="0"/>
            <a:t>Задачи:</a:t>
          </a:r>
          <a:endParaRPr lang="ru-RU" dirty="0" smtClean="0"/>
        </a:p>
        <a:p>
          <a:r>
            <a:rPr lang="ru-RU" dirty="0" smtClean="0"/>
            <a:t>-  обеспечение равного доступа инвалидов к объектам социальной инфраструктуры в различных сферах жизнедеятельности инвалидов по зрению;</a:t>
          </a:r>
          <a:br>
            <a:rPr lang="ru-RU" dirty="0" smtClean="0"/>
          </a:br>
          <a:endParaRPr lang="ru-RU" dirty="0"/>
        </a:p>
      </dgm:t>
    </dgm:pt>
    <dgm:pt modelId="{DC59406A-5DB9-4FBA-B7F8-E0A611897DA2}" type="parTrans" cxnId="{7B7F6A06-C20C-42EA-8F12-29B515988B5B}">
      <dgm:prSet/>
      <dgm:spPr/>
    </dgm:pt>
    <dgm:pt modelId="{F1AE9F3C-18EB-4FD3-AC26-981E2A46990B}" type="sibTrans" cxnId="{7B7F6A06-C20C-42EA-8F12-29B515988B5B}">
      <dgm:prSet/>
      <dgm:spPr/>
    </dgm:pt>
    <dgm:pt modelId="{ACC18064-E587-4BEC-A331-220B942C5E93}">
      <dgm:prSet phldrT="[Текст]" phldr="1"/>
      <dgm:spPr/>
      <dgm:t>
        <a:bodyPr/>
        <a:lstStyle/>
        <a:p>
          <a:endParaRPr lang="ru-RU" dirty="0"/>
        </a:p>
      </dgm:t>
    </dgm:pt>
    <dgm:pt modelId="{CF620515-42D8-46FD-A44A-3CC8B6AFA60F}" type="parTrans" cxnId="{795EE99A-BF98-4776-9E99-1ED7829A105D}">
      <dgm:prSet/>
      <dgm:spPr/>
    </dgm:pt>
    <dgm:pt modelId="{265E4B18-6E7F-4E17-93C3-84346C9B783D}" type="sibTrans" cxnId="{795EE99A-BF98-4776-9E99-1ED7829A105D}">
      <dgm:prSet/>
      <dgm:spPr/>
    </dgm:pt>
    <dgm:pt modelId="{DD53CD1A-9B33-4A07-9F60-537AB02EE6F7}" type="pres">
      <dgm:prSet presAssocID="{9318B0C6-C739-4AB1-8E0C-060BD5FF48FC}" presName="compositeShape" presStyleCnt="0">
        <dgm:presLayoutVars>
          <dgm:dir/>
          <dgm:resizeHandles/>
        </dgm:presLayoutVars>
      </dgm:prSet>
      <dgm:spPr/>
    </dgm:pt>
    <dgm:pt modelId="{1EA70104-4021-4C09-9B31-15034D199BBE}" type="pres">
      <dgm:prSet presAssocID="{9318B0C6-C739-4AB1-8E0C-060BD5FF48FC}" presName="pyramid" presStyleLbl="node1" presStyleIdx="0" presStyleCnt="1"/>
      <dgm:spPr/>
    </dgm:pt>
    <dgm:pt modelId="{9689B7EE-FA12-4097-91B3-8AA8763F9524}" type="pres">
      <dgm:prSet presAssocID="{9318B0C6-C739-4AB1-8E0C-060BD5FF48FC}" presName="theList" presStyleCnt="0"/>
      <dgm:spPr/>
    </dgm:pt>
    <dgm:pt modelId="{EF3729CF-D6E5-4383-8842-BD6D4435AB4C}" type="pres">
      <dgm:prSet presAssocID="{64FDEAAC-A033-4275-A312-DA90CFBB80A3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17D504-F03D-4510-A5D8-6D6B63006C99}" type="pres">
      <dgm:prSet presAssocID="{64FDEAAC-A033-4275-A312-DA90CFBB80A3}" presName="aSpace" presStyleCnt="0"/>
      <dgm:spPr/>
    </dgm:pt>
    <dgm:pt modelId="{86DB6C40-05AF-48B9-8818-129182BE12D0}" type="pres">
      <dgm:prSet presAssocID="{EB0B242D-872F-42A0-A394-989DFB777241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B55693-C7D8-452C-B03A-E4E932DDD995}" type="pres">
      <dgm:prSet presAssocID="{EB0B242D-872F-42A0-A394-989DFB777241}" presName="aSpace" presStyleCnt="0"/>
      <dgm:spPr/>
    </dgm:pt>
    <dgm:pt modelId="{2CA38D80-AFA8-414A-B6BC-3315F4F3A688}" type="pres">
      <dgm:prSet presAssocID="{ACC18064-E587-4BEC-A331-220B942C5E93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88654B-551C-4B41-8F3C-CCA37E3ED01A}" type="pres">
      <dgm:prSet presAssocID="{ACC18064-E587-4BEC-A331-220B942C5E93}" presName="aSpace" presStyleCnt="0"/>
      <dgm:spPr/>
    </dgm:pt>
  </dgm:ptLst>
  <dgm:cxnLst>
    <dgm:cxn modelId="{C262EA09-6AEE-4398-BB69-CC1EAB6DBE41}" srcId="{9318B0C6-C739-4AB1-8E0C-060BD5FF48FC}" destId="{64FDEAAC-A033-4275-A312-DA90CFBB80A3}" srcOrd="0" destOrd="0" parTransId="{47E8C213-95E6-4635-988E-D8AD86659256}" sibTransId="{789A742D-7147-412A-ABDE-799E7FF0EC3B}"/>
    <dgm:cxn modelId="{B545D0AD-4483-48B0-8392-D942D4FE8E14}" type="presOf" srcId="{EB0B242D-872F-42A0-A394-989DFB777241}" destId="{86DB6C40-05AF-48B9-8818-129182BE12D0}" srcOrd="0" destOrd="0" presId="urn:microsoft.com/office/officeart/2005/8/layout/pyramid2"/>
    <dgm:cxn modelId="{7B7F6A06-C20C-42EA-8F12-29B515988B5B}" srcId="{9318B0C6-C739-4AB1-8E0C-060BD5FF48FC}" destId="{EB0B242D-872F-42A0-A394-989DFB777241}" srcOrd="1" destOrd="0" parTransId="{DC59406A-5DB9-4FBA-B7F8-E0A611897DA2}" sibTransId="{F1AE9F3C-18EB-4FD3-AC26-981E2A46990B}"/>
    <dgm:cxn modelId="{2A55AE75-704A-45EC-9A04-B2587BAD83B3}" type="presOf" srcId="{9318B0C6-C739-4AB1-8E0C-060BD5FF48FC}" destId="{DD53CD1A-9B33-4A07-9F60-537AB02EE6F7}" srcOrd="0" destOrd="0" presId="urn:microsoft.com/office/officeart/2005/8/layout/pyramid2"/>
    <dgm:cxn modelId="{A3905724-7360-4802-BB50-B2E1527C3AAD}" type="presOf" srcId="{64FDEAAC-A033-4275-A312-DA90CFBB80A3}" destId="{EF3729CF-D6E5-4383-8842-BD6D4435AB4C}" srcOrd="0" destOrd="0" presId="urn:microsoft.com/office/officeart/2005/8/layout/pyramid2"/>
    <dgm:cxn modelId="{111A28AC-D89A-440C-BF9C-373DC05FD2A9}" type="presOf" srcId="{ACC18064-E587-4BEC-A331-220B942C5E93}" destId="{2CA38D80-AFA8-414A-B6BC-3315F4F3A688}" srcOrd="0" destOrd="0" presId="urn:microsoft.com/office/officeart/2005/8/layout/pyramid2"/>
    <dgm:cxn modelId="{795EE99A-BF98-4776-9E99-1ED7829A105D}" srcId="{9318B0C6-C739-4AB1-8E0C-060BD5FF48FC}" destId="{ACC18064-E587-4BEC-A331-220B942C5E93}" srcOrd="2" destOrd="0" parTransId="{CF620515-42D8-46FD-A44A-3CC8B6AFA60F}" sibTransId="{265E4B18-6E7F-4E17-93C3-84346C9B783D}"/>
    <dgm:cxn modelId="{498BA0AC-FDE8-45DB-91B0-A49BF2A062F8}" type="presParOf" srcId="{DD53CD1A-9B33-4A07-9F60-537AB02EE6F7}" destId="{1EA70104-4021-4C09-9B31-15034D199BBE}" srcOrd="0" destOrd="0" presId="urn:microsoft.com/office/officeart/2005/8/layout/pyramid2"/>
    <dgm:cxn modelId="{92A5A84F-5630-47AF-B228-0A2E578AD2E8}" type="presParOf" srcId="{DD53CD1A-9B33-4A07-9F60-537AB02EE6F7}" destId="{9689B7EE-FA12-4097-91B3-8AA8763F9524}" srcOrd="1" destOrd="0" presId="urn:microsoft.com/office/officeart/2005/8/layout/pyramid2"/>
    <dgm:cxn modelId="{D59AB054-92F9-486F-A293-D0DAF5BB4C7D}" type="presParOf" srcId="{9689B7EE-FA12-4097-91B3-8AA8763F9524}" destId="{EF3729CF-D6E5-4383-8842-BD6D4435AB4C}" srcOrd="0" destOrd="0" presId="urn:microsoft.com/office/officeart/2005/8/layout/pyramid2"/>
    <dgm:cxn modelId="{B2FF01FE-283B-49E9-90E6-36040C72F686}" type="presParOf" srcId="{9689B7EE-FA12-4097-91B3-8AA8763F9524}" destId="{1017D504-F03D-4510-A5D8-6D6B63006C99}" srcOrd="1" destOrd="0" presId="urn:microsoft.com/office/officeart/2005/8/layout/pyramid2"/>
    <dgm:cxn modelId="{1BB5DC5D-38DE-4DA2-87F7-548950C71A64}" type="presParOf" srcId="{9689B7EE-FA12-4097-91B3-8AA8763F9524}" destId="{86DB6C40-05AF-48B9-8818-129182BE12D0}" srcOrd="2" destOrd="0" presId="urn:microsoft.com/office/officeart/2005/8/layout/pyramid2"/>
    <dgm:cxn modelId="{39C6858C-CEB2-4B68-9AA4-672747C5CF1A}" type="presParOf" srcId="{9689B7EE-FA12-4097-91B3-8AA8763F9524}" destId="{94B55693-C7D8-452C-B03A-E4E932DDD995}" srcOrd="3" destOrd="0" presId="urn:microsoft.com/office/officeart/2005/8/layout/pyramid2"/>
    <dgm:cxn modelId="{DC405250-5170-4CEB-8EFD-B4E7F10ACB36}" type="presParOf" srcId="{9689B7EE-FA12-4097-91B3-8AA8763F9524}" destId="{2CA38D80-AFA8-414A-B6BC-3315F4F3A688}" srcOrd="4" destOrd="0" presId="urn:microsoft.com/office/officeart/2005/8/layout/pyramid2"/>
    <dgm:cxn modelId="{43209F4B-EE1A-41EA-A695-B517D562C959}" type="presParOf" srcId="{9689B7EE-FA12-4097-91B3-8AA8763F9524}" destId="{4B88654B-551C-4B41-8F3C-CCA37E3ED01A}" srcOrd="5" destOrd="0" presId="urn:microsoft.com/office/officeart/2005/8/layout/pyramid2"/>
  </dgm:cxnLst>
  <dgm:bg/>
  <dgm:whole/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9318B0C6-C739-4AB1-8E0C-060BD5FF48FC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64FDEAAC-A033-4275-A312-DA90CFBB80A3}">
      <dgm:prSet phldrT="[Текст]"/>
      <dgm:spPr/>
      <dgm:t>
        <a:bodyPr/>
        <a:lstStyle/>
        <a:p>
          <a:r>
            <a:rPr lang="ru-RU" b="1" dirty="0" smtClean="0"/>
            <a:t>Цель:</a:t>
          </a:r>
          <a:r>
            <a:rPr lang="ru-RU" dirty="0" smtClean="0"/>
            <a:t> Создание условий, способствующих интеграции инвалидов по зрению в общество и повышению  качества  их жизни на территории  Октябрьского района в городе Красноярске.</a:t>
          </a:r>
          <a:endParaRPr lang="ru-RU" dirty="0"/>
        </a:p>
      </dgm:t>
    </dgm:pt>
    <dgm:pt modelId="{47E8C213-95E6-4635-988E-D8AD86659256}" type="parTrans" cxnId="{C262EA09-6AEE-4398-BB69-CC1EAB6DBE41}">
      <dgm:prSet/>
      <dgm:spPr/>
    </dgm:pt>
    <dgm:pt modelId="{789A742D-7147-412A-ABDE-799E7FF0EC3B}" type="sibTrans" cxnId="{C262EA09-6AEE-4398-BB69-CC1EAB6DBE41}">
      <dgm:prSet/>
      <dgm:spPr/>
    </dgm:pt>
    <dgm:pt modelId="{EB0B242D-872F-42A0-A394-989DFB777241}">
      <dgm:prSet phldrT="[Текст]"/>
      <dgm:spPr/>
      <dgm:t>
        <a:bodyPr/>
        <a:lstStyle/>
        <a:p>
          <a:r>
            <a:rPr lang="ru-RU" b="1" dirty="0" smtClean="0"/>
            <a:t>Задачи:</a:t>
          </a:r>
          <a:endParaRPr lang="ru-RU" dirty="0" smtClean="0"/>
        </a:p>
        <a:p>
          <a:r>
            <a:rPr lang="ru-RU" dirty="0" smtClean="0"/>
            <a:t>-  обеспечение равного доступа инвалидов к объектам социальной инфраструктуры в различных сферах жизнедеятельности инвалидов по зрению;</a:t>
          </a:r>
          <a:br>
            <a:rPr lang="ru-RU" dirty="0" smtClean="0"/>
          </a:br>
          <a:endParaRPr lang="ru-RU" dirty="0"/>
        </a:p>
      </dgm:t>
    </dgm:pt>
    <dgm:pt modelId="{DC59406A-5DB9-4FBA-B7F8-E0A611897DA2}" type="parTrans" cxnId="{7B7F6A06-C20C-42EA-8F12-29B515988B5B}">
      <dgm:prSet/>
      <dgm:spPr/>
    </dgm:pt>
    <dgm:pt modelId="{F1AE9F3C-18EB-4FD3-AC26-981E2A46990B}" type="sibTrans" cxnId="{7B7F6A06-C20C-42EA-8F12-29B515988B5B}">
      <dgm:prSet/>
      <dgm:spPr/>
    </dgm:pt>
    <dgm:pt modelId="{ACC18064-E587-4BEC-A331-220B942C5E93}">
      <dgm:prSet phldrT="[Текст]" phldr="1"/>
      <dgm:spPr/>
      <dgm:t>
        <a:bodyPr/>
        <a:lstStyle/>
        <a:p>
          <a:endParaRPr lang="ru-RU" dirty="0"/>
        </a:p>
      </dgm:t>
    </dgm:pt>
    <dgm:pt modelId="{CF620515-42D8-46FD-A44A-3CC8B6AFA60F}" type="parTrans" cxnId="{795EE99A-BF98-4776-9E99-1ED7829A105D}">
      <dgm:prSet/>
      <dgm:spPr/>
    </dgm:pt>
    <dgm:pt modelId="{265E4B18-6E7F-4E17-93C3-84346C9B783D}" type="sibTrans" cxnId="{795EE99A-BF98-4776-9E99-1ED7829A105D}">
      <dgm:prSet/>
      <dgm:spPr/>
    </dgm:pt>
    <dgm:pt modelId="{DD53CD1A-9B33-4A07-9F60-537AB02EE6F7}" type="pres">
      <dgm:prSet presAssocID="{9318B0C6-C739-4AB1-8E0C-060BD5FF48FC}" presName="compositeShape" presStyleCnt="0">
        <dgm:presLayoutVars>
          <dgm:dir/>
          <dgm:resizeHandles/>
        </dgm:presLayoutVars>
      </dgm:prSet>
      <dgm:spPr/>
    </dgm:pt>
    <dgm:pt modelId="{1EA70104-4021-4C09-9B31-15034D199BBE}" type="pres">
      <dgm:prSet presAssocID="{9318B0C6-C739-4AB1-8E0C-060BD5FF48FC}" presName="pyramid" presStyleLbl="node1" presStyleIdx="0" presStyleCnt="1"/>
      <dgm:spPr/>
    </dgm:pt>
    <dgm:pt modelId="{9689B7EE-FA12-4097-91B3-8AA8763F9524}" type="pres">
      <dgm:prSet presAssocID="{9318B0C6-C739-4AB1-8E0C-060BD5FF48FC}" presName="theList" presStyleCnt="0"/>
      <dgm:spPr/>
    </dgm:pt>
    <dgm:pt modelId="{EF3729CF-D6E5-4383-8842-BD6D4435AB4C}" type="pres">
      <dgm:prSet presAssocID="{64FDEAAC-A033-4275-A312-DA90CFBB80A3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17D504-F03D-4510-A5D8-6D6B63006C99}" type="pres">
      <dgm:prSet presAssocID="{64FDEAAC-A033-4275-A312-DA90CFBB80A3}" presName="aSpace" presStyleCnt="0"/>
      <dgm:spPr/>
    </dgm:pt>
    <dgm:pt modelId="{86DB6C40-05AF-48B9-8818-129182BE12D0}" type="pres">
      <dgm:prSet presAssocID="{EB0B242D-872F-42A0-A394-989DFB777241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B55693-C7D8-452C-B03A-E4E932DDD995}" type="pres">
      <dgm:prSet presAssocID="{EB0B242D-872F-42A0-A394-989DFB777241}" presName="aSpace" presStyleCnt="0"/>
      <dgm:spPr/>
    </dgm:pt>
    <dgm:pt modelId="{2CA38D80-AFA8-414A-B6BC-3315F4F3A688}" type="pres">
      <dgm:prSet presAssocID="{ACC18064-E587-4BEC-A331-220B942C5E93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88654B-551C-4B41-8F3C-CCA37E3ED01A}" type="pres">
      <dgm:prSet presAssocID="{ACC18064-E587-4BEC-A331-220B942C5E93}" presName="aSpace" presStyleCnt="0"/>
      <dgm:spPr/>
    </dgm:pt>
  </dgm:ptLst>
  <dgm:cxnLst>
    <dgm:cxn modelId="{C262EA09-6AEE-4398-BB69-CC1EAB6DBE41}" srcId="{9318B0C6-C739-4AB1-8E0C-060BD5FF48FC}" destId="{64FDEAAC-A033-4275-A312-DA90CFBB80A3}" srcOrd="0" destOrd="0" parTransId="{47E8C213-95E6-4635-988E-D8AD86659256}" sibTransId="{789A742D-7147-412A-ABDE-799E7FF0EC3B}"/>
    <dgm:cxn modelId="{1D4357C5-E506-4D30-BB27-92DAA95F71E5}" type="presOf" srcId="{ACC18064-E587-4BEC-A331-220B942C5E93}" destId="{2CA38D80-AFA8-414A-B6BC-3315F4F3A688}" srcOrd="0" destOrd="0" presId="urn:microsoft.com/office/officeart/2005/8/layout/pyramid2"/>
    <dgm:cxn modelId="{7B7F6A06-C20C-42EA-8F12-29B515988B5B}" srcId="{9318B0C6-C739-4AB1-8E0C-060BD5FF48FC}" destId="{EB0B242D-872F-42A0-A394-989DFB777241}" srcOrd="1" destOrd="0" parTransId="{DC59406A-5DB9-4FBA-B7F8-E0A611897DA2}" sibTransId="{F1AE9F3C-18EB-4FD3-AC26-981E2A46990B}"/>
    <dgm:cxn modelId="{1A9D34DB-F744-4015-B41E-0C4AF21D52A6}" type="presOf" srcId="{64FDEAAC-A033-4275-A312-DA90CFBB80A3}" destId="{EF3729CF-D6E5-4383-8842-BD6D4435AB4C}" srcOrd="0" destOrd="0" presId="urn:microsoft.com/office/officeart/2005/8/layout/pyramid2"/>
    <dgm:cxn modelId="{14F06864-555B-4852-B10F-CA2558CD68FD}" type="presOf" srcId="{EB0B242D-872F-42A0-A394-989DFB777241}" destId="{86DB6C40-05AF-48B9-8818-129182BE12D0}" srcOrd="0" destOrd="0" presId="urn:microsoft.com/office/officeart/2005/8/layout/pyramid2"/>
    <dgm:cxn modelId="{A7BC2305-9F41-499A-BC02-C9BED02301FE}" type="presOf" srcId="{9318B0C6-C739-4AB1-8E0C-060BD5FF48FC}" destId="{DD53CD1A-9B33-4A07-9F60-537AB02EE6F7}" srcOrd="0" destOrd="0" presId="urn:microsoft.com/office/officeart/2005/8/layout/pyramid2"/>
    <dgm:cxn modelId="{795EE99A-BF98-4776-9E99-1ED7829A105D}" srcId="{9318B0C6-C739-4AB1-8E0C-060BD5FF48FC}" destId="{ACC18064-E587-4BEC-A331-220B942C5E93}" srcOrd="2" destOrd="0" parTransId="{CF620515-42D8-46FD-A44A-3CC8B6AFA60F}" sibTransId="{265E4B18-6E7F-4E17-93C3-84346C9B783D}"/>
    <dgm:cxn modelId="{AF83D783-FC0D-4348-81DB-30F530C49304}" type="presParOf" srcId="{DD53CD1A-9B33-4A07-9F60-537AB02EE6F7}" destId="{1EA70104-4021-4C09-9B31-15034D199BBE}" srcOrd="0" destOrd="0" presId="urn:microsoft.com/office/officeart/2005/8/layout/pyramid2"/>
    <dgm:cxn modelId="{1E88AA30-A27F-4D81-A11B-565BE062A5B8}" type="presParOf" srcId="{DD53CD1A-9B33-4A07-9F60-537AB02EE6F7}" destId="{9689B7EE-FA12-4097-91B3-8AA8763F9524}" srcOrd="1" destOrd="0" presId="urn:microsoft.com/office/officeart/2005/8/layout/pyramid2"/>
    <dgm:cxn modelId="{BA874DBA-2014-4582-B8DB-30053326BDE9}" type="presParOf" srcId="{9689B7EE-FA12-4097-91B3-8AA8763F9524}" destId="{EF3729CF-D6E5-4383-8842-BD6D4435AB4C}" srcOrd="0" destOrd="0" presId="urn:microsoft.com/office/officeart/2005/8/layout/pyramid2"/>
    <dgm:cxn modelId="{BCCF9A23-9481-45E1-9053-95CF58DA60C5}" type="presParOf" srcId="{9689B7EE-FA12-4097-91B3-8AA8763F9524}" destId="{1017D504-F03D-4510-A5D8-6D6B63006C99}" srcOrd="1" destOrd="0" presId="urn:microsoft.com/office/officeart/2005/8/layout/pyramid2"/>
    <dgm:cxn modelId="{5870038E-8657-4166-8BF3-8353B20931D0}" type="presParOf" srcId="{9689B7EE-FA12-4097-91B3-8AA8763F9524}" destId="{86DB6C40-05AF-48B9-8818-129182BE12D0}" srcOrd="2" destOrd="0" presId="urn:microsoft.com/office/officeart/2005/8/layout/pyramid2"/>
    <dgm:cxn modelId="{463D8C5C-5AFC-4E7F-B7BA-9F055858927B}" type="presParOf" srcId="{9689B7EE-FA12-4097-91B3-8AA8763F9524}" destId="{94B55693-C7D8-452C-B03A-E4E932DDD995}" srcOrd="3" destOrd="0" presId="urn:microsoft.com/office/officeart/2005/8/layout/pyramid2"/>
    <dgm:cxn modelId="{18252D20-6115-424C-9983-DD462A0D59FB}" type="presParOf" srcId="{9689B7EE-FA12-4097-91B3-8AA8763F9524}" destId="{2CA38D80-AFA8-414A-B6BC-3315F4F3A688}" srcOrd="4" destOrd="0" presId="urn:microsoft.com/office/officeart/2005/8/layout/pyramid2"/>
    <dgm:cxn modelId="{B4EA671F-3563-4EE2-B2C7-355B7BEAED69}" type="presParOf" srcId="{9689B7EE-FA12-4097-91B3-8AA8763F9524}" destId="{4B88654B-551C-4B41-8F3C-CCA37E3ED01A}" srcOrd="5" destOrd="0" presId="urn:microsoft.com/office/officeart/2005/8/layout/pyramid2"/>
  </dgm:cxnLst>
  <dgm:bg/>
  <dgm:whole/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9318B0C6-C739-4AB1-8E0C-060BD5FF48FC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64FDEAAC-A033-4275-A312-DA90CFBB80A3}">
      <dgm:prSet phldrT="[Текст]"/>
      <dgm:spPr/>
      <dgm:t>
        <a:bodyPr/>
        <a:lstStyle/>
        <a:p>
          <a:r>
            <a:rPr lang="ru-RU" b="1" dirty="0" smtClean="0"/>
            <a:t>Цель:</a:t>
          </a:r>
          <a:r>
            <a:rPr lang="ru-RU" dirty="0" smtClean="0"/>
            <a:t> Создание условий, способствующих интеграции инвалидов по зрению в общество и повышению  качества  их жизни на территории  Октябрьского района в городе Красноярске.</a:t>
          </a:r>
          <a:endParaRPr lang="ru-RU" dirty="0"/>
        </a:p>
      </dgm:t>
    </dgm:pt>
    <dgm:pt modelId="{47E8C213-95E6-4635-988E-D8AD86659256}" type="parTrans" cxnId="{C262EA09-6AEE-4398-BB69-CC1EAB6DBE41}">
      <dgm:prSet/>
      <dgm:spPr/>
    </dgm:pt>
    <dgm:pt modelId="{789A742D-7147-412A-ABDE-799E7FF0EC3B}" type="sibTrans" cxnId="{C262EA09-6AEE-4398-BB69-CC1EAB6DBE41}">
      <dgm:prSet/>
      <dgm:spPr/>
    </dgm:pt>
    <dgm:pt modelId="{EB0B242D-872F-42A0-A394-989DFB777241}">
      <dgm:prSet phldrT="[Текст]"/>
      <dgm:spPr/>
      <dgm:t>
        <a:bodyPr/>
        <a:lstStyle/>
        <a:p>
          <a:r>
            <a:rPr lang="ru-RU" b="1" dirty="0" smtClean="0"/>
            <a:t>Задачи:</a:t>
          </a:r>
          <a:endParaRPr lang="ru-RU" dirty="0" smtClean="0"/>
        </a:p>
        <a:p>
          <a:r>
            <a:rPr lang="ru-RU" dirty="0" smtClean="0"/>
            <a:t>-  обеспечение равного доступа инвалидов к объектам социальной инфраструктуры в различных сферах жизнедеятельности инвалидов по зрению;</a:t>
          </a:r>
          <a:br>
            <a:rPr lang="ru-RU" dirty="0" smtClean="0"/>
          </a:br>
          <a:endParaRPr lang="ru-RU" dirty="0"/>
        </a:p>
      </dgm:t>
    </dgm:pt>
    <dgm:pt modelId="{DC59406A-5DB9-4FBA-B7F8-E0A611897DA2}" type="parTrans" cxnId="{7B7F6A06-C20C-42EA-8F12-29B515988B5B}">
      <dgm:prSet/>
      <dgm:spPr/>
    </dgm:pt>
    <dgm:pt modelId="{F1AE9F3C-18EB-4FD3-AC26-981E2A46990B}" type="sibTrans" cxnId="{7B7F6A06-C20C-42EA-8F12-29B515988B5B}">
      <dgm:prSet/>
      <dgm:spPr/>
    </dgm:pt>
    <dgm:pt modelId="{ACC18064-E587-4BEC-A331-220B942C5E93}">
      <dgm:prSet phldrT="[Текст]" phldr="1"/>
      <dgm:spPr/>
      <dgm:t>
        <a:bodyPr/>
        <a:lstStyle/>
        <a:p>
          <a:endParaRPr lang="ru-RU" dirty="0"/>
        </a:p>
      </dgm:t>
    </dgm:pt>
    <dgm:pt modelId="{CF620515-42D8-46FD-A44A-3CC8B6AFA60F}" type="parTrans" cxnId="{795EE99A-BF98-4776-9E99-1ED7829A105D}">
      <dgm:prSet/>
      <dgm:spPr/>
    </dgm:pt>
    <dgm:pt modelId="{265E4B18-6E7F-4E17-93C3-84346C9B783D}" type="sibTrans" cxnId="{795EE99A-BF98-4776-9E99-1ED7829A105D}">
      <dgm:prSet/>
      <dgm:spPr/>
    </dgm:pt>
    <dgm:pt modelId="{DD53CD1A-9B33-4A07-9F60-537AB02EE6F7}" type="pres">
      <dgm:prSet presAssocID="{9318B0C6-C739-4AB1-8E0C-060BD5FF48FC}" presName="compositeShape" presStyleCnt="0">
        <dgm:presLayoutVars>
          <dgm:dir/>
          <dgm:resizeHandles/>
        </dgm:presLayoutVars>
      </dgm:prSet>
      <dgm:spPr/>
    </dgm:pt>
    <dgm:pt modelId="{1EA70104-4021-4C09-9B31-15034D199BBE}" type="pres">
      <dgm:prSet presAssocID="{9318B0C6-C739-4AB1-8E0C-060BD5FF48FC}" presName="pyramid" presStyleLbl="node1" presStyleIdx="0" presStyleCnt="1"/>
      <dgm:spPr/>
    </dgm:pt>
    <dgm:pt modelId="{9689B7EE-FA12-4097-91B3-8AA8763F9524}" type="pres">
      <dgm:prSet presAssocID="{9318B0C6-C739-4AB1-8E0C-060BD5FF48FC}" presName="theList" presStyleCnt="0"/>
      <dgm:spPr/>
    </dgm:pt>
    <dgm:pt modelId="{EF3729CF-D6E5-4383-8842-BD6D4435AB4C}" type="pres">
      <dgm:prSet presAssocID="{64FDEAAC-A033-4275-A312-DA90CFBB80A3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17D504-F03D-4510-A5D8-6D6B63006C99}" type="pres">
      <dgm:prSet presAssocID="{64FDEAAC-A033-4275-A312-DA90CFBB80A3}" presName="aSpace" presStyleCnt="0"/>
      <dgm:spPr/>
    </dgm:pt>
    <dgm:pt modelId="{86DB6C40-05AF-48B9-8818-129182BE12D0}" type="pres">
      <dgm:prSet presAssocID="{EB0B242D-872F-42A0-A394-989DFB777241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B55693-C7D8-452C-B03A-E4E932DDD995}" type="pres">
      <dgm:prSet presAssocID="{EB0B242D-872F-42A0-A394-989DFB777241}" presName="aSpace" presStyleCnt="0"/>
      <dgm:spPr/>
    </dgm:pt>
    <dgm:pt modelId="{2CA38D80-AFA8-414A-B6BC-3315F4F3A688}" type="pres">
      <dgm:prSet presAssocID="{ACC18064-E587-4BEC-A331-220B942C5E93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88654B-551C-4B41-8F3C-CCA37E3ED01A}" type="pres">
      <dgm:prSet presAssocID="{ACC18064-E587-4BEC-A331-220B942C5E93}" presName="aSpace" presStyleCnt="0"/>
      <dgm:spPr/>
    </dgm:pt>
  </dgm:ptLst>
  <dgm:cxnLst>
    <dgm:cxn modelId="{C262EA09-6AEE-4398-BB69-CC1EAB6DBE41}" srcId="{9318B0C6-C739-4AB1-8E0C-060BD5FF48FC}" destId="{64FDEAAC-A033-4275-A312-DA90CFBB80A3}" srcOrd="0" destOrd="0" parTransId="{47E8C213-95E6-4635-988E-D8AD86659256}" sibTransId="{789A742D-7147-412A-ABDE-799E7FF0EC3B}"/>
    <dgm:cxn modelId="{7B7F6A06-C20C-42EA-8F12-29B515988B5B}" srcId="{9318B0C6-C739-4AB1-8E0C-060BD5FF48FC}" destId="{EB0B242D-872F-42A0-A394-989DFB777241}" srcOrd="1" destOrd="0" parTransId="{DC59406A-5DB9-4FBA-B7F8-E0A611897DA2}" sibTransId="{F1AE9F3C-18EB-4FD3-AC26-981E2A46990B}"/>
    <dgm:cxn modelId="{7F2D3B43-A2AA-47EB-AD9F-86F64082C2D0}" type="presOf" srcId="{ACC18064-E587-4BEC-A331-220B942C5E93}" destId="{2CA38D80-AFA8-414A-B6BC-3315F4F3A688}" srcOrd="0" destOrd="0" presId="urn:microsoft.com/office/officeart/2005/8/layout/pyramid2"/>
    <dgm:cxn modelId="{9C09F1D4-9E48-4BFA-8504-4F00FCE6CDF3}" type="presOf" srcId="{EB0B242D-872F-42A0-A394-989DFB777241}" destId="{86DB6C40-05AF-48B9-8818-129182BE12D0}" srcOrd="0" destOrd="0" presId="urn:microsoft.com/office/officeart/2005/8/layout/pyramid2"/>
    <dgm:cxn modelId="{E002AF3F-73F5-42D0-B840-429A6F579916}" type="presOf" srcId="{64FDEAAC-A033-4275-A312-DA90CFBB80A3}" destId="{EF3729CF-D6E5-4383-8842-BD6D4435AB4C}" srcOrd="0" destOrd="0" presId="urn:microsoft.com/office/officeart/2005/8/layout/pyramid2"/>
    <dgm:cxn modelId="{BC9E0408-24BC-4FBB-BE41-4D0D05CA1C91}" type="presOf" srcId="{9318B0C6-C739-4AB1-8E0C-060BD5FF48FC}" destId="{DD53CD1A-9B33-4A07-9F60-537AB02EE6F7}" srcOrd="0" destOrd="0" presId="urn:microsoft.com/office/officeart/2005/8/layout/pyramid2"/>
    <dgm:cxn modelId="{795EE99A-BF98-4776-9E99-1ED7829A105D}" srcId="{9318B0C6-C739-4AB1-8E0C-060BD5FF48FC}" destId="{ACC18064-E587-4BEC-A331-220B942C5E93}" srcOrd="2" destOrd="0" parTransId="{CF620515-42D8-46FD-A44A-3CC8B6AFA60F}" sibTransId="{265E4B18-6E7F-4E17-93C3-84346C9B783D}"/>
    <dgm:cxn modelId="{2A9E210E-919F-48AA-BABF-634ADFAA4E70}" type="presParOf" srcId="{DD53CD1A-9B33-4A07-9F60-537AB02EE6F7}" destId="{1EA70104-4021-4C09-9B31-15034D199BBE}" srcOrd="0" destOrd="0" presId="urn:microsoft.com/office/officeart/2005/8/layout/pyramid2"/>
    <dgm:cxn modelId="{A91E79DB-0403-4C13-AD69-B2C78D6B584C}" type="presParOf" srcId="{DD53CD1A-9B33-4A07-9F60-537AB02EE6F7}" destId="{9689B7EE-FA12-4097-91B3-8AA8763F9524}" srcOrd="1" destOrd="0" presId="urn:microsoft.com/office/officeart/2005/8/layout/pyramid2"/>
    <dgm:cxn modelId="{A1BFB89E-E40B-4EB3-BC42-DB67D66C2DC0}" type="presParOf" srcId="{9689B7EE-FA12-4097-91B3-8AA8763F9524}" destId="{EF3729CF-D6E5-4383-8842-BD6D4435AB4C}" srcOrd="0" destOrd="0" presId="urn:microsoft.com/office/officeart/2005/8/layout/pyramid2"/>
    <dgm:cxn modelId="{B6653135-595C-422E-A812-7EB6D052C5B4}" type="presParOf" srcId="{9689B7EE-FA12-4097-91B3-8AA8763F9524}" destId="{1017D504-F03D-4510-A5D8-6D6B63006C99}" srcOrd="1" destOrd="0" presId="urn:microsoft.com/office/officeart/2005/8/layout/pyramid2"/>
    <dgm:cxn modelId="{A361A5E2-CB8F-4FC9-82E8-B1472A0DDC85}" type="presParOf" srcId="{9689B7EE-FA12-4097-91B3-8AA8763F9524}" destId="{86DB6C40-05AF-48B9-8818-129182BE12D0}" srcOrd="2" destOrd="0" presId="urn:microsoft.com/office/officeart/2005/8/layout/pyramid2"/>
    <dgm:cxn modelId="{22D67281-B809-4817-B773-4BC126BFBA4E}" type="presParOf" srcId="{9689B7EE-FA12-4097-91B3-8AA8763F9524}" destId="{94B55693-C7D8-452C-B03A-E4E932DDD995}" srcOrd="3" destOrd="0" presId="urn:microsoft.com/office/officeart/2005/8/layout/pyramid2"/>
    <dgm:cxn modelId="{BF8E97B2-0A7F-4AAE-8F09-22631F35DDF1}" type="presParOf" srcId="{9689B7EE-FA12-4097-91B3-8AA8763F9524}" destId="{2CA38D80-AFA8-414A-B6BC-3315F4F3A688}" srcOrd="4" destOrd="0" presId="urn:microsoft.com/office/officeart/2005/8/layout/pyramid2"/>
    <dgm:cxn modelId="{BAF89A80-64DC-46C8-9AC1-60B898FD666F}" type="presParOf" srcId="{9689B7EE-FA12-4097-91B3-8AA8763F9524}" destId="{4B88654B-551C-4B41-8F3C-CCA37E3ED01A}" srcOrd="5" destOrd="0" presId="urn:microsoft.com/office/officeart/2005/8/layout/pyramid2"/>
  </dgm:cxnLst>
  <dgm:bg/>
  <dgm:whole/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9318B0C6-C739-4AB1-8E0C-060BD5FF48FC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64FDEAAC-A033-4275-A312-DA90CFBB80A3}">
      <dgm:prSet phldrT="[Текст]"/>
      <dgm:spPr/>
      <dgm:t>
        <a:bodyPr/>
        <a:lstStyle/>
        <a:p>
          <a:r>
            <a:rPr lang="ru-RU" b="1" dirty="0" smtClean="0"/>
            <a:t>Цель:</a:t>
          </a:r>
          <a:r>
            <a:rPr lang="ru-RU" dirty="0" smtClean="0"/>
            <a:t> Создание условий, способствующих интеграции инвалидов по зрению в общество и повышению  качества  их жизни на территории  Октябрьского района в городе Красноярске.</a:t>
          </a:r>
          <a:endParaRPr lang="ru-RU" dirty="0"/>
        </a:p>
      </dgm:t>
    </dgm:pt>
    <dgm:pt modelId="{47E8C213-95E6-4635-988E-D8AD86659256}" type="parTrans" cxnId="{C262EA09-6AEE-4398-BB69-CC1EAB6DBE41}">
      <dgm:prSet/>
      <dgm:spPr/>
    </dgm:pt>
    <dgm:pt modelId="{789A742D-7147-412A-ABDE-799E7FF0EC3B}" type="sibTrans" cxnId="{C262EA09-6AEE-4398-BB69-CC1EAB6DBE41}">
      <dgm:prSet/>
      <dgm:spPr/>
    </dgm:pt>
    <dgm:pt modelId="{EB0B242D-872F-42A0-A394-989DFB777241}">
      <dgm:prSet phldrT="[Текст]"/>
      <dgm:spPr/>
      <dgm:t>
        <a:bodyPr/>
        <a:lstStyle/>
        <a:p>
          <a:r>
            <a:rPr lang="ru-RU" b="1" dirty="0" smtClean="0"/>
            <a:t>Задачи:</a:t>
          </a:r>
          <a:endParaRPr lang="ru-RU" dirty="0" smtClean="0"/>
        </a:p>
        <a:p>
          <a:r>
            <a:rPr lang="ru-RU" dirty="0" smtClean="0"/>
            <a:t>-  обеспечение равного доступа инвалидов к объектам социальной инфраструктуры в различных сферах жизнедеятельности инвалидов по зрению;</a:t>
          </a:r>
          <a:br>
            <a:rPr lang="ru-RU" dirty="0" smtClean="0"/>
          </a:br>
          <a:endParaRPr lang="ru-RU" dirty="0"/>
        </a:p>
      </dgm:t>
    </dgm:pt>
    <dgm:pt modelId="{DC59406A-5DB9-4FBA-B7F8-E0A611897DA2}" type="parTrans" cxnId="{7B7F6A06-C20C-42EA-8F12-29B515988B5B}">
      <dgm:prSet/>
      <dgm:spPr/>
    </dgm:pt>
    <dgm:pt modelId="{F1AE9F3C-18EB-4FD3-AC26-981E2A46990B}" type="sibTrans" cxnId="{7B7F6A06-C20C-42EA-8F12-29B515988B5B}">
      <dgm:prSet/>
      <dgm:spPr/>
    </dgm:pt>
    <dgm:pt modelId="{ACC18064-E587-4BEC-A331-220B942C5E93}">
      <dgm:prSet phldrT="[Текст]" phldr="1"/>
      <dgm:spPr/>
      <dgm:t>
        <a:bodyPr/>
        <a:lstStyle/>
        <a:p>
          <a:endParaRPr lang="ru-RU" dirty="0"/>
        </a:p>
      </dgm:t>
    </dgm:pt>
    <dgm:pt modelId="{CF620515-42D8-46FD-A44A-3CC8B6AFA60F}" type="parTrans" cxnId="{795EE99A-BF98-4776-9E99-1ED7829A105D}">
      <dgm:prSet/>
      <dgm:spPr/>
    </dgm:pt>
    <dgm:pt modelId="{265E4B18-6E7F-4E17-93C3-84346C9B783D}" type="sibTrans" cxnId="{795EE99A-BF98-4776-9E99-1ED7829A105D}">
      <dgm:prSet/>
      <dgm:spPr/>
    </dgm:pt>
    <dgm:pt modelId="{DD53CD1A-9B33-4A07-9F60-537AB02EE6F7}" type="pres">
      <dgm:prSet presAssocID="{9318B0C6-C739-4AB1-8E0C-060BD5FF48FC}" presName="compositeShape" presStyleCnt="0">
        <dgm:presLayoutVars>
          <dgm:dir/>
          <dgm:resizeHandles/>
        </dgm:presLayoutVars>
      </dgm:prSet>
      <dgm:spPr/>
    </dgm:pt>
    <dgm:pt modelId="{1EA70104-4021-4C09-9B31-15034D199BBE}" type="pres">
      <dgm:prSet presAssocID="{9318B0C6-C739-4AB1-8E0C-060BD5FF48FC}" presName="pyramid" presStyleLbl="node1" presStyleIdx="0" presStyleCnt="1"/>
      <dgm:spPr/>
    </dgm:pt>
    <dgm:pt modelId="{9689B7EE-FA12-4097-91B3-8AA8763F9524}" type="pres">
      <dgm:prSet presAssocID="{9318B0C6-C739-4AB1-8E0C-060BD5FF48FC}" presName="theList" presStyleCnt="0"/>
      <dgm:spPr/>
    </dgm:pt>
    <dgm:pt modelId="{EF3729CF-D6E5-4383-8842-BD6D4435AB4C}" type="pres">
      <dgm:prSet presAssocID="{64FDEAAC-A033-4275-A312-DA90CFBB80A3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17D504-F03D-4510-A5D8-6D6B63006C99}" type="pres">
      <dgm:prSet presAssocID="{64FDEAAC-A033-4275-A312-DA90CFBB80A3}" presName="aSpace" presStyleCnt="0"/>
      <dgm:spPr/>
    </dgm:pt>
    <dgm:pt modelId="{86DB6C40-05AF-48B9-8818-129182BE12D0}" type="pres">
      <dgm:prSet presAssocID="{EB0B242D-872F-42A0-A394-989DFB777241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B55693-C7D8-452C-B03A-E4E932DDD995}" type="pres">
      <dgm:prSet presAssocID="{EB0B242D-872F-42A0-A394-989DFB777241}" presName="aSpace" presStyleCnt="0"/>
      <dgm:spPr/>
    </dgm:pt>
    <dgm:pt modelId="{2CA38D80-AFA8-414A-B6BC-3315F4F3A688}" type="pres">
      <dgm:prSet presAssocID="{ACC18064-E587-4BEC-A331-220B942C5E93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88654B-551C-4B41-8F3C-CCA37E3ED01A}" type="pres">
      <dgm:prSet presAssocID="{ACC18064-E587-4BEC-A331-220B942C5E93}" presName="aSpace" presStyleCnt="0"/>
      <dgm:spPr/>
    </dgm:pt>
  </dgm:ptLst>
  <dgm:cxnLst>
    <dgm:cxn modelId="{C262EA09-6AEE-4398-BB69-CC1EAB6DBE41}" srcId="{9318B0C6-C739-4AB1-8E0C-060BD5FF48FC}" destId="{64FDEAAC-A033-4275-A312-DA90CFBB80A3}" srcOrd="0" destOrd="0" parTransId="{47E8C213-95E6-4635-988E-D8AD86659256}" sibTransId="{789A742D-7147-412A-ABDE-799E7FF0EC3B}"/>
    <dgm:cxn modelId="{27BF7678-D372-45F2-AC26-62D3FA35ED9B}" type="presOf" srcId="{64FDEAAC-A033-4275-A312-DA90CFBB80A3}" destId="{EF3729CF-D6E5-4383-8842-BD6D4435AB4C}" srcOrd="0" destOrd="0" presId="urn:microsoft.com/office/officeart/2005/8/layout/pyramid2"/>
    <dgm:cxn modelId="{7B7F6A06-C20C-42EA-8F12-29B515988B5B}" srcId="{9318B0C6-C739-4AB1-8E0C-060BD5FF48FC}" destId="{EB0B242D-872F-42A0-A394-989DFB777241}" srcOrd="1" destOrd="0" parTransId="{DC59406A-5DB9-4FBA-B7F8-E0A611897DA2}" sibTransId="{F1AE9F3C-18EB-4FD3-AC26-981E2A46990B}"/>
    <dgm:cxn modelId="{A12AF6E7-BDD1-4D89-AF56-9864A6EA2379}" type="presOf" srcId="{EB0B242D-872F-42A0-A394-989DFB777241}" destId="{86DB6C40-05AF-48B9-8818-129182BE12D0}" srcOrd="0" destOrd="0" presId="urn:microsoft.com/office/officeart/2005/8/layout/pyramid2"/>
    <dgm:cxn modelId="{4CAE50E5-F4A1-4A39-8797-3E2EB1A426E1}" type="presOf" srcId="{9318B0C6-C739-4AB1-8E0C-060BD5FF48FC}" destId="{DD53CD1A-9B33-4A07-9F60-537AB02EE6F7}" srcOrd="0" destOrd="0" presId="urn:microsoft.com/office/officeart/2005/8/layout/pyramid2"/>
    <dgm:cxn modelId="{19590E28-AAA5-4720-AF5F-4E3DDC566502}" type="presOf" srcId="{ACC18064-E587-4BEC-A331-220B942C5E93}" destId="{2CA38D80-AFA8-414A-B6BC-3315F4F3A688}" srcOrd="0" destOrd="0" presId="urn:microsoft.com/office/officeart/2005/8/layout/pyramid2"/>
    <dgm:cxn modelId="{795EE99A-BF98-4776-9E99-1ED7829A105D}" srcId="{9318B0C6-C739-4AB1-8E0C-060BD5FF48FC}" destId="{ACC18064-E587-4BEC-A331-220B942C5E93}" srcOrd="2" destOrd="0" parTransId="{CF620515-42D8-46FD-A44A-3CC8B6AFA60F}" sibTransId="{265E4B18-6E7F-4E17-93C3-84346C9B783D}"/>
    <dgm:cxn modelId="{E8C68F04-A726-41EB-9092-7BB01B753209}" type="presParOf" srcId="{DD53CD1A-9B33-4A07-9F60-537AB02EE6F7}" destId="{1EA70104-4021-4C09-9B31-15034D199BBE}" srcOrd="0" destOrd="0" presId="urn:microsoft.com/office/officeart/2005/8/layout/pyramid2"/>
    <dgm:cxn modelId="{538AF7EA-AAF1-476E-A9BD-EFE7F29AB969}" type="presParOf" srcId="{DD53CD1A-9B33-4A07-9F60-537AB02EE6F7}" destId="{9689B7EE-FA12-4097-91B3-8AA8763F9524}" srcOrd="1" destOrd="0" presId="urn:microsoft.com/office/officeart/2005/8/layout/pyramid2"/>
    <dgm:cxn modelId="{009B9783-031F-47F1-A1D8-6D09775B2481}" type="presParOf" srcId="{9689B7EE-FA12-4097-91B3-8AA8763F9524}" destId="{EF3729CF-D6E5-4383-8842-BD6D4435AB4C}" srcOrd="0" destOrd="0" presId="urn:microsoft.com/office/officeart/2005/8/layout/pyramid2"/>
    <dgm:cxn modelId="{BECA8E19-F0ED-4E30-A921-0BE9F4796859}" type="presParOf" srcId="{9689B7EE-FA12-4097-91B3-8AA8763F9524}" destId="{1017D504-F03D-4510-A5D8-6D6B63006C99}" srcOrd="1" destOrd="0" presId="urn:microsoft.com/office/officeart/2005/8/layout/pyramid2"/>
    <dgm:cxn modelId="{1CF1289F-4265-4D7C-88F2-9569CCC8D55C}" type="presParOf" srcId="{9689B7EE-FA12-4097-91B3-8AA8763F9524}" destId="{86DB6C40-05AF-48B9-8818-129182BE12D0}" srcOrd="2" destOrd="0" presId="urn:microsoft.com/office/officeart/2005/8/layout/pyramid2"/>
    <dgm:cxn modelId="{E8A146D0-F3A7-4A2B-9BCD-BF64D767CE23}" type="presParOf" srcId="{9689B7EE-FA12-4097-91B3-8AA8763F9524}" destId="{94B55693-C7D8-452C-B03A-E4E932DDD995}" srcOrd="3" destOrd="0" presId="urn:microsoft.com/office/officeart/2005/8/layout/pyramid2"/>
    <dgm:cxn modelId="{D26B02C0-2858-475D-A055-BF1C7CDE6F3B}" type="presParOf" srcId="{9689B7EE-FA12-4097-91B3-8AA8763F9524}" destId="{2CA38D80-AFA8-414A-B6BC-3315F4F3A688}" srcOrd="4" destOrd="0" presId="urn:microsoft.com/office/officeart/2005/8/layout/pyramid2"/>
    <dgm:cxn modelId="{038E2D7E-0B95-440F-A907-78DFD4CCF937}" type="presParOf" srcId="{9689B7EE-FA12-4097-91B3-8AA8763F9524}" destId="{4B88654B-551C-4B41-8F3C-CCA37E3ED01A}" srcOrd="5" destOrd="0" presId="urn:microsoft.com/office/officeart/2005/8/layout/pyramid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27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9213" y="0"/>
            <a:ext cx="29527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6A6260-0F75-4411-ABDC-D23E51139EE3}" type="datetimeFigureOut">
              <a:rPr lang="ru-RU" smtClean="0"/>
              <a:pPr/>
              <a:t>20.08.2018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7213"/>
            <a:ext cx="295275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9213" y="9447213"/>
            <a:ext cx="295275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243BF0-FD40-4771-A754-88B3E78F027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3281" cy="497842"/>
          </a:xfrm>
          <a:prstGeom prst="rect">
            <a:avLst/>
          </a:prstGeom>
        </p:spPr>
        <p:txBody>
          <a:bodyPr vert="horz" lIns="91623" tIns="45811" rIns="91623" bIns="45811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8678" y="0"/>
            <a:ext cx="2953281" cy="497842"/>
          </a:xfrm>
          <a:prstGeom prst="rect">
            <a:avLst/>
          </a:prstGeom>
        </p:spPr>
        <p:txBody>
          <a:bodyPr vert="horz" lIns="91623" tIns="45811" rIns="91623" bIns="45811" rtlCol="0"/>
          <a:lstStyle>
            <a:lvl1pPr algn="r">
              <a:defRPr sz="1200"/>
            </a:lvl1pPr>
          </a:lstStyle>
          <a:p>
            <a:fld id="{04C3E4AD-5BC1-4E30-BB8B-093DD69038F2}" type="datetimeFigureOut">
              <a:rPr lang="ru-RU" smtClean="0"/>
              <a:pPr/>
              <a:t>20.08.2018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623" tIns="45811" rIns="91623" bIns="45811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1038" y="4723924"/>
            <a:ext cx="5451476" cy="4475798"/>
          </a:xfrm>
          <a:prstGeom prst="rect">
            <a:avLst/>
          </a:prstGeom>
        </p:spPr>
        <p:txBody>
          <a:bodyPr vert="horz" lIns="91623" tIns="45811" rIns="91623" bIns="45811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6257"/>
            <a:ext cx="2953281" cy="497841"/>
          </a:xfrm>
          <a:prstGeom prst="rect">
            <a:avLst/>
          </a:prstGeom>
        </p:spPr>
        <p:txBody>
          <a:bodyPr vert="horz" lIns="91623" tIns="45811" rIns="91623" bIns="45811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8678" y="9446257"/>
            <a:ext cx="2953281" cy="497841"/>
          </a:xfrm>
          <a:prstGeom prst="rect">
            <a:avLst/>
          </a:prstGeom>
        </p:spPr>
        <p:txBody>
          <a:bodyPr vert="horz" lIns="91623" tIns="45811" rIns="91623" bIns="45811" rtlCol="0" anchor="b"/>
          <a:lstStyle>
            <a:lvl1pPr algn="r">
              <a:defRPr sz="1200"/>
            </a:lvl1pPr>
          </a:lstStyle>
          <a:p>
            <a:fld id="{676ACBB6-E970-4DB4-8447-6E6634D4FCC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20.08.2018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20.08.2018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20.08.2018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20.08.2018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20.08.2018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20.08.2018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20.08.2018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20.08.2018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4.jpe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4.jpeg"/><Relationship Id="rId7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4.jpeg"/><Relationship Id="rId7" Type="http://schemas.openxmlformats.org/officeDocument/2006/relationships/diagramQuickStyle" Target="../diagrams/quickStyle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4.jpeg"/><Relationship Id="rId7" Type="http://schemas.openxmlformats.org/officeDocument/2006/relationships/diagramQuickStyle" Target="../diagrams/quickStyle3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diagramLayout" Target="../diagrams/layout4.xml"/><Relationship Id="rId7" Type="http://schemas.openxmlformats.org/officeDocument/2006/relationships/image" Target="../media/image4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diagramLayout" Target="../diagrams/layout5.xml"/><Relationship Id="rId7" Type="http://schemas.openxmlformats.org/officeDocument/2006/relationships/image" Target="../media/image4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diagramColors" Target="../diagrams/colors5.xml"/><Relationship Id="rId10" Type="http://schemas.openxmlformats.org/officeDocument/2006/relationships/image" Target="../media/image12.jpeg"/><Relationship Id="rId4" Type="http://schemas.openxmlformats.org/officeDocument/2006/relationships/diagramQuickStyle" Target="../diagrams/quickStyle5.xml"/><Relationship Id="rId9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diagramLayout" Target="../diagrams/layout6.xml"/><Relationship Id="rId7" Type="http://schemas.openxmlformats.org/officeDocument/2006/relationships/image" Target="../media/image4.jpeg"/><Relationship Id="rId12" Type="http://schemas.openxmlformats.org/officeDocument/2006/relationships/diagramColors" Target="../diagrams/colors7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11" Type="http://schemas.openxmlformats.org/officeDocument/2006/relationships/diagramQuickStyle" Target="../diagrams/quickStyle7.xml"/><Relationship Id="rId5" Type="http://schemas.openxmlformats.org/officeDocument/2006/relationships/diagramColors" Target="../diagrams/colors6.xml"/><Relationship Id="rId10" Type="http://schemas.openxmlformats.org/officeDocument/2006/relationships/diagramLayout" Target="../diagrams/layout7.xml"/><Relationship Id="rId4" Type="http://schemas.openxmlformats.org/officeDocument/2006/relationships/diagramQuickStyle" Target="../diagrams/quickStyle6.xml"/><Relationship Id="rId9" Type="http://schemas.openxmlformats.org/officeDocument/2006/relationships/diagramData" Target="../diagrams/data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diagramLayout" Target="../diagrams/layout8.xml"/><Relationship Id="rId7" Type="http://schemas.openxmlformats.org/officeDocument/2006/relationships/image" Target="../media/image4.jpeg"/><Relationship Id="rId12" Type="http://schemas.openxmlformats.org/officeDocument/2006/relationships/diagramColors" Target="../diagrams/colors9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11" Type="http://schemas.openxmlformats.org/officeDocument/2006/relationships/diagramQuickStyle" Target="../diagrams/quickStyle9.xml"/><Relationship Id="rId5" Type="http://schemas.openxmlformats.org/officeDocument/2006/relationships/diagramColors" Target="../diagrams/colors8.xml"/><Relationship Id="rId10" Type="http://schemas.openxmlformats.org/officeDocument/2006/relationships/diagramLayout" Target="../diagrams/layout9.xml"/><Relationship Id="rId4" Type="http://schemas.openxmlformats.org/officeDocument/2006/relationships/diagramQuickStyle" Target="../diagrams/quickStyle8.xml"/><Relationship Id="rId9" Type="http://schemas.openxmlformats.org/officeDocument/2006/relationships/diagramData" Target="../diagrams/data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diagramLayout" Target="../diagrams/layout10.xml"/><Relationship Id="rId7" Type="http://schemas.openxmlformats.org/officeDocument/2006/relationships/image" Target="../media/image4.jpeg"/><Relationship Id="rId12" Type="http://schemas.openxmlformats.org/officeDocument/2006/relationships/diagramColors" Target="../diagrams/colors11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11" Type="http://schemas.openxmlformats.org/officeDocument/2006/relationships/diagramQuickStyle" Target="../diagrams/quickStyle11.xml"/><Relationship Id="rId5" Type="http://schemas.openxmlformats.org/officeDocument/2006/relationships/diagramColors" Target="../diagrams/colors10.xml"/><Relationship Id="rId10" Type="http://schemas.openxmlformats.org/officeDocument/2006/relationships/diagramLayout" Target="../diagrams/layout11.xml"/><Relationship Id="rId4" Type="http://schemas.openxmlformats.org/officeDocument/2006/relationships/diagramQuickStyle" Target="../diagrams/quickStyle10.xml"/><Relationship Id="rId9" Type="http://schemas.openxmlformats.org/officeDocument/2006/relationships/diagramData" Target="../diagrams/data1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diagramLayout" Target="../diagrams/layout12.xml"/><Relationship Id="rId7" Type="http://schemas.openxmlformats.org/officeDocument/2006/relationships/image" Target="../media/image4.jpeg"/><Relationship Id="rId12" Type="http://schemas.openxmlformats.org/officeDocument/2006/relationships/diagramColors" Target="../diagrams/colors13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11" Type="http://schemas.openxmlformats.org/officeDocument/2006/relationships/diagramQuickStyle" Target="../diagrams/quickStyle13.xml"/><Relationship Id="rId5" Type="http://schemas.openxmlformats.org/officeDocument/2006/relationships/diagramColors" Target="../diagrams/colors12.xml"/><Relationship Id="rId10" Type="http://schemas.openxmlformats.org/officeDocument/2006/relationships/diagramLayout" Target="../diagrams/layout13.xml"/><Relationship Id="rId4" Type="http://schemas.openxmlformats.org/officeDocument/2006/relationships/diagramQuickStyle" Target="../diagrams/quickStyle12.xml"/><Relationship Id="rId9" Type="http://schemas.openxmlformats.org/officeDocument/2006/relationships/diagramData" Target="../diagrams/data1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diagramLayout" Target="../diagrams/layout14.xml"/><Relationship Id="rId7" Type="http://schemas.openxmlformats.org/officeDocument/2006/relationships/image" Target="../media/image4.jpeg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diagramColors" Target="../diagrams/colors14.xml"/><Relationship Id="rId10" Type="http://schemas.openxmlformats.org/officeDocument/2006/relationships/chart" Target="../charts/chart2.xml"/><Relationship Id="rId4" Type="http://schemas.openxmlformats.org/officeDocument/2006/relationships/diagramQuickStyle" Target="../diagrams/quickStyle14.xml"/><Relationship Id="rId9" Type="http://schemas.openxmlformats.org/officeDocument/2006/relationships/chart" Target="../charts/char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diagramLayout" Target="../diagrams/layout15.xml"/><Relationship Id="rId7" Type="http://schemas.openxmlformats.org/officeDocument/2006/relationships/image" Target="../media/image4.jpeg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diagramLayout" Target="../diagrams/layout16.xml"/><Relationship Id="rId7" Type="http://schemas.openxmlformats.org/officeDocument/2006/relationships/image" Target="../media/image4.jpeg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diagramLayout" Target="../diagrams/layout17.xml"/><Relationship Id="rId7" Type="http://schemas.openxmlformats.org/officeDocument/2006/relationships/image" Target="../media/image4.jpeg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diagramLayout" Target="../diagrams/layout18.xml"/><Relationship Id="rId7" Type="http://schemas.openxmlformats.org/officeDocument/2006/relationships/image" Target="../media/image4.jpeg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7" Type="http://schemas.openxmlformats.org/officeDocument/2006/relationships/image" Target="../media/image5.jpeg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diagramLayout" Target="../diagrams/layout20.xml"/><Relationship Id="rId7" Type="http://schemas.openxmlformats.org/officeDocument/2006/relationships/image" Target="../media/image4.jpeg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diagramColors" Target="../diagrams/colors20.xml"/><Relationship Id="rId10" Type="http://schemas.openxmlformats.org/officeDocument/2006/relationships/image" Target="../media/image14.jpeg"/><Relationship Id="rId4" Type="http://schemas.openxmlformats.org/officeDocument/2006/relationships/diagramQuickStyle" Target="../diagrams/quickStyle20.xml"/><Relationship Id="rId9" Type="http://schemas.openxmlformats.org/officeDocument/2006/relationships/image" Target="../media/image13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admkrsk.ru/citytoday/socialprotection/okt_soc/" TargetMode="External"/><Relationship Id="rId3" Type="http://schemas.openxmlformats.org/officeDocument/2006/relationships/diagramLayout" Target="../diagrams/layout21.xml"/><Relationship Id="rId7" Type="http://schemas.openxmlformats.org/officeDocument/2006/relationships/image" Target="../media/image5.jpeg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diagramColors" Target="../diagrams/colors21.xml"/><Relationship Id="rId10" Type="http://schemas.openxmlformats.org/officeDocument/2006/relationships/hyperlink" Target="https://www.facebook.com/uszn95/" TargetMode="External"/><Relationship Id="rId4" Type="http://schemas.openxmlformats.org/officeDocument/2006/relationships/diagramQuickStyle" Target="../diagrams/quickStyle21.xml"/><Relationship Id="rId9" Type="http://schemas.openxmlformats.org/officeDocument/2006/relationships/hyperlink" Target="https://www.instagram.com/uszn95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grpSp>
        <p:nvGrpSpPr>
          <p:cNvPr id="4" name="Группа 3"/>
          <p:cNvGrpSpPr/>
          <p:nvPr/>
        </p:nvGrpSpPr>
        <p:grpSpPr>
          <a:xfrm>
            <a:off x="-1" y="0"/>
            <a:ext cx="9144001" cy="6858000"/>
            <a:chOff x="0" y="0"/>
            <a:chExt cx="9144001" cy="6858000"/>
          </a:xfrm>
        </p:grpSpPr>
        <p:pic>
          <p:nvPicPr>
            <p:cNvPr id="5" name="Picture 4" descr="\\buh-server-95\User\Oit\Максютина\ФИРМЕННЫЙ СТИЛЬ\ОРИГ.Б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0"/>
              <a:ext cx="9144000" cy="128586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6" name="Picture 5" descr="\\buh-server-95\User\Oit\Максютина\ФИРМЕННЫЙ СТИЛЬ\ОРИГИНАЛ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" y="1357298"/>
              <a:ext cx="9144000" cy="5500702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7" name="Picture 6" descr="\\buh-server-95\User\Oit\Максютина\ФИРМЕННЫЙ СТИЛЬ\золото.jp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1285860"/>
              <a:ext cx="9144000" cy="71438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sp>
        <p:nvSpPr>
          <p:cNvPr id="8" name="TextBox 7"/>
          <p:cNvSpPr txBox="1"/>
          <p:nvPr/>
        </p:nvSpPr>
        <p:spPr>
          <a:xfrm>
            <a:off x="285720" y="1500174"/>
            <a:ext cx="857256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200" b="1" dirty="0" smtClean="0">
              <a:solidFill>
                <a:srgbClr val="AF6D0D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 err="1" smtClean="0">
                <a:solidFill>
                  <a:srgbClr val="AF6D0D"/>
                </a:solidFill>
                <a:latin typeface="Times New Roman" pitchFamily="18" charset="0"/>
                <a:cs typeface="Times New Roman" pitchFamily="18" charset="0"/>
              </a:rPr>
              <a:t>Пилотный</a:t>
            </a:r>
            <a:r>
              <a:rPr lang="ru-RU" sz="3200" b="1" dirty="0" smtClean="0">
                <a:solidFill>
                  <a:srgbClr val="AF6D0D"/>
                </a:solidFill>
                <a:latin typeface="Times New Roman" pitchFamily="18" charset="0"/>
                <a:cs typeface="Times New Roman" pitchFamily="18" charset="0"/>
              </a:rPr>
              <a:t> проект </a:t>
            </a:r>
          </a:p>
          <a:p>
            <a:pPr algn="ctr"/>
            <a:r>
              <a:rPr lang="ru-RU" sz="3200" b="1" dirty="0" smtClean="0">
                <a:solidFill>
                  <a:srgbClr val="AF6D0D"/>
                </a:solidFill>
                <a:latin typeface="Times New Roman" pitchFamily="18" charset="0"/>
                <a:cs typeface="Times New Roman" pitchFamily="18" charset="0"/>
              </a:rPr>
              <a:t>«Учимся жить вместе»</a:t>
            </a:r>
          </a:p>
          <a:p>
            <a:pPr algn="ctr"/>
            <a:r>
              <a:rPr lang="ru-RU" sz="2400" b="1" dirty="0" smtClean="0">
                <a:solidFill>
                  <a:srgbClr val="AF6D0D"/>
                </a:solidFill>
                <a:latin typeface="Times New Roman" pitchFamily="18" charset="0"/>
                <a:cs typeface="Times New Roman" pitchFamily="18" charset="0"/>
              </a:rPr>
              <a:t>(реабилитация и </a:t>
            </a:r>
            <a:r>
              <a:rPr lang="ru-RU" sz="2400" b="1" dirty="0" err="1" smtClean="0">
                <a:solidFill>
                  <a:srgbClr val="AF6D0D"/>
                </a:solidFill>
                <a:latin typeface="Times New Roman" pitchFamily="18" charset="0"/>
                <a:cs typeface="Times New Roman" pitchFamily="18" charset="0"/>
              </a:rPr>
              <a:t>абилитация</a:t>
            </a:r>
            <a:r>
              <a:rPr lang="ru-RU" sz="2400" b="1" dirty="0" smtClean="0">
                <a:solidFill>
                  <a:srgbClr val="AF6D0D"/>
                </a:solidFill>
                <a:latin typeface="Times New Roman" pitchFamily="18" charset="0"/>
                <a:cs typeface="Times New Roman" pitchFamily="18" charset="0"/>
              </a:rPr>
              <a:t> людей</a:t>
            </a:r>
          </a:p>
          <a:p>
            <a:pPr algn="ctr"/>
            <a:r>
              <a:rPr lang="ru-RU" sz="2400" b="1" dirty="0" smtClean="0">
                <a:solidFill>
                  <a:srgbClr val="AF6D0D"/>
                </a:solidFill>
                <a:latin typeface="Times New Roman" pitchFamily="18" charset="0"/>
                <a:cs typeface="Times New Roman" pitchFamily="18" charset="0"/>
              </a:rPr>
              <a:t> с ограниченными возможностями здоровья </a:t>
            </a:r>
          </a:p>
          <a:p>
            <a:pPr algn="ctr"/>
            <a:r>
              <a:rPr lang="ru-RU" sz="2400" b="1" dirty="0" smtClean="0">
                <a:solidFill>
                  <a:srgbClr val="AF6D0D"/>
                </a:solidFill>
                <a:latin typeface="Times New Roman" pitchFamily="18" charset="0"/>
                <a:cs typeface="Times New Roman" pitchFamily="18" charset="0"/>
              </a:rPr>
              <a:t>по зрению, проживающих в Октябрьском районе)</a:t>
            </a:r>
            <a:endParaRPr lang="ru-RU" sz="2400" dirty="0" smtClean="0">
              <a:solidFill>
                <a:srgbClr val="AF6D0D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/>
          </a:p>
          <a:p>
            <a:endParaRPr lang="ru-RU" dirty="0" smtClean="0"/>
          </a:p>
          <a:p>
            <a:pPr algn="r"/>
            <a:endParaRPr lang="ru-RU" sz="1200" dirty="0" smtClean="0"/>
          </a:p>
          <a:p>
            <a:pPr algn="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Информация </a:t>
            </a:r>
          </a:p>
          <a:p>
            <a:pPr algn="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 промежуточных</a:t>
            </a:r>
          </a:p>
          <a:p>
            <a:pPr algn="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результатах</a:t>
            </a:r>
          </a:p>
          <a:p>
            <a:pPr algn="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2000" dirty="0"/>
          </a:p>
        </p:txBody>
      </p:sp>
      <p:pic>
        <p:nvPicPr>
          <p:cNvPr id="9" name="Picture 2" descr="C:\Users\Maksyutina-95\Desktop\MAKSYTINA\02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571440" y="117693"/>
            <a:ext cx="8358278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200" b="1" dirty="0" smtClean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 dirty="0" smtClean="0">
              <a:solidFill>
                <a:srgbClr val="7A0704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 smtClean="0">
                <a:solidFill>
                  <a:srgbClr val="7A0704"/>
                </a:solidFill>
                <a:latin typeface="Times New Roman" pitchFamily="18" charset="0"/>
                <a:cs typeface="Times New Roman" pitchFamily="18" charset="0"/>
              </a:rPr>
              <a:t>Программа</a:t>
            </a:r>
          </a:p>
          <a:p>
            <a:pPr algn="ctr"/>
            <a:r>
              <a:rPr lang="ru-RU" sz="3200" b="1" dirty="0" smtClean="0">
                <a:solidFill>
                  <a:srgbClr val="7A0704"/>
                </a:solidFill>
                <a:latin typeface="Times New Roman" pitchFamily="18" charset="0"/>
                <a:cs typeface="Times New Roman" pitchFamily="18" charset="0"/>
              </a:rPr>
              <a:t>«Учимся жить вместе»</a:t>
            </a:r>
          </a:p>
          <a:p>
            <a:pPr algn="ctr"/>
            <a:r>
              <a:rPr lang="ru-RU" sz="2400" b="1" dirty="0" smtClean="0">
                <a:solidFill>
                  <a:srgbClr val="7A0704"/>
                </a:solidFill>
                <a:latin typeface="Times New Roman" pitchFamily="18" charset="0"/>
                <a:cs typeface="Times New Roman" pitchFamily="18" charset="0"/>
              </a:rPr>
              <a:t>(реабилитация и </a:t>
            </a:r>
            <a:r>
              <a:rPr lang="ru-RU" sz="2400" b="1" dirty="0" err="1" smtClean="0">
                <a:solidFill>
                  <a:srgbClr val="7A0704"/>
                </a:solidFill>
                <a:latin typeface="Times New Roman" pitchFamily="18" charset="0"/>
                <a:cs typeface="Times New Roman" pitchFamily="18" charset="0"/>
              </a:rPr>
              <a:t>абилитация</a:t>
            </a:r>
            <a:r>
              <a:rPr lang="ru-RU" sz="2400" b="1" dirty="0" smtClean="0">
                <a:solidFill>
                  <a:srgbClr val="7A0704"/>
                </a:solidFill>
                <a:latin typeface="Times New Roman" pitchFamily="18" charset="0"/>
                <a:cs typeface="Times New Roman" pitchFamily="18" charset="0"/>
              </a:rPr>
              <a:t> людей </a:t>
            </a:r>
          </a:p>
          <a:p>
            <a:pPr algn="ctr"/>
            <a:r>
              <a:rPr lang="ru-RU" sz="2400" b="1" dirty="0" smtClean="0">
                <a:solidFill>
                  <a:srgbClr val="7A0704"/>
                </a:solidFill>
                <a:latin typeface="Times New Roman" pitchFamily="18" charset="0"/>
                <a:cs typeface="Times New Roman" pitchFamily="18" charset="0"/>
              </a:rPr>
              <a:t>с ограниченными возможностями</a:t>
            </a:r>
          </a:p>
          <a:p>
            <a:pPr algn="ctr"/>
            <a:r>
              <a:rPr lang="ru-RU" sz="2400" b="1" dirty="0" smtClean="0">
                <a:solidFill>
                  <a:srgbClr val="7A0704"/>
                </a:solidFill>
                <a:latin typeface="Times New Roman" pitchFamily="18" charset="0"/>
                <a:cs typeface="Times New Roman" pitchFamily="18" charset="0"/>
              </a:rPr>
              <a:t> здоровья по зрению)</a:t>
            </a:r>
            <a:endParaRPr lang="ru-RU" sz="2400" dirty="0" smtClean="0">
              <a:solidFill>
                <a:srgbClr val="7A0704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dirty="0" smtClean="0">
              <a:solidFill>
                <a:srgbClr val="7A0704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solidFill>
                <a:srgbClr val="7A0704"/>
              </a:solidFill>
            </a:endParaRP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 algn="r"/>
            <a:endParaRPr lang="ru-RU" sz="1200" dirty="0" smtClean="0"/>
          </a:p>
          <a:p>
            <a:pPr algn="r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-1" y="0"/>
            <a:ext cx="9144001" cy="6858000"/>
            <a:chOff x="0" y="0"/>
            <a:chExt cx="9144001" cy="6858000"/>
          </a:xfrm>
        </p:grpSpPr>
        <p:pic>
          <p:nvPicPr>
            <p:cNvPr id="3" name="Picture 4" descr="\\buh-server-95\User\Oit\Максютина\ФИРМЕННЫЙ СТИЛЬ\ОРИГ.Б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0"/>
              <a:ext cx="9144000" cy="128586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4" name="Picture 5" descr="\\buh-server-95\User\Oit\Максютина\ФИРМЕННЫЙ СТИЛЬ\ОРИГИНАЛ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" y="1357298"/>
              <a:ext cx="9144000" cy="5500702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5" name="Picture 6" descr="\\buh-server-95\User\Oit\Максютина\ФИРМЕННЫЙ СТИЛЬ\золото.jp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1285860"/>
              <a:ext cx="9144000" cy="71438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graphicFrame>
        <p:nvGraphicFramePr>
          <p:cNvPr id="6" name="Схема 5"/>
          <p:cNvGraphicFramePr/>
          <p:nvPr/>
        </p:nvGraphicFramePr>
        <p:xfrm>
          <a:off x="214282" y="1428736"/>
          <a:ext cx="8643998" cy="52149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857356" y="0"/>
            <a:ext cx="535784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Результаты проекта</a:t>
            </a:r>
          </a:p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«Учимся жить вместе»</a:t>
            </a:r>
            <a:endParaRPr lang="ru-RU" sz="36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grpSp>
        <p:nvGrpSpPr>
          <p:cNvPr id="4" name="Группа 3"/>
          <p:cNvGrpSpPr/>
          <p:nvPr/>
        </p:nvGrpSpPr>
        <p:grpSpPr>
          <a:xfrm>
            <a:off x="0" y="0"/>
            <a:ext cx="9144001" cy="6858000"/>
            <a:chOff x="0" y="0"/>
            <a:chExt cx="9144001" cy="6858000"/>
          </a:xfrm>
        </p:grpSpPr>
        <p:pic>
          <p:nvPicPr>
            <p:cNvPr id="5" name="Picture 4" descr="\\buh-server-95\User\Oit\Максютина\ФИРМЕННЫЙ СТИЛЬ\ОРИГ.Б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0"/>
              <a:ext cx="9144000" cy="128586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6" name="Picture 5" descr="\\buh-server-95\User\Oit\Максютина\ФИРМЕННЫЙ СТИЛЬ\ОРИГИНАЛ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" y="1357298"/>
              <a:ext cx="9144000" cy="5500702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7" name="Picture 6" descr="\\buh-server-95\User\Oit\Максютина\ФИРМЕННЫЙ СТИЛЬ\золото.jp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1285860"/>
              <a:ext cx="9144000" cy="71438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sp>
        <p:nvSpPr>
          <p:cNvPr id="8" name="TextBox 7"/>
          <p:cNvSpPr txBox="1"/>
          <p:nvPr/>
        </p:nvSpPr>
        <p:spPr>
          <a:xfrm>
            <a:off x="1357290" y="285728"/>
            <a:ext cx="67583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Перечень проектов программы</a:t>
            </a:r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7158" y="1428736"/>
            <a:ext cx="82153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lvl="0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ятиугольник 11"/>
          <p:cNvSpPr/>
          <p:nvPr/>
        </p:nvSpPr>
        <p:spPr>
          <a:xfrm>
            <a:off x="0" y="1357298"/>
            <a:ext cx="6688635" cy="1143008"/>
          </a:xfrm>
          <a:prstGeom prst="homePlate">
            <a:avLst/>
          </a:prstGeom>
          <a:scene3d>
            <a:camera prst="orthographicFront"/>
            <a:lightRig rig="chilly" dir="t"/>
          </a:scene3d>
          <a:sp3d prstMaterial="translucentPowder">
            <a:bevelT w="127000" h="25400" prst="softRound"/>
          </a:sp3d>
        </p:spPr>
        <p:style>
          <a:lnRef idx="0">
            <a:schemeClr val="accent3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6" name="TextBox 15"/>
          <p:cNvSpPr txBox="1"/>
          <p:nvPr/>
        </p:nvSpPr>
        <p:spPr>
          <a:xfrm>
            <a:off x="285720" y="1357298"/>
            <a:ext cx="571504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«Мир на кончиках пальцев» 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Ранняя помощь семьям с незрячими и слабовидящими детьми от 0 до 4 лет</a:t>
            </a:r>
            <a:endParaRPr lang="ru-RU" sz="2400" dirty="0" smtClean="0"/>
          </a:p>
          <a:p>
            <a:endParaRPr lang="ru-RU" dirty="0"/>
          </a:p>
        </p:txBody>
      </p:sp>
      <p:sp>
        <p:nvSpPr>
          <p:cNvPr id="17" name="Пятиугольник 16"/>
          <p:cNvSpPr/>
          <p:nvPr/>
        </p:nvSpPr>
        <p:spPr>
          <a:xfrm>
            <a:off x="0" y="2500306"/>
            <a:ext cx="6688635" cy="1428760"/>
          </a:xfrm>
          <a:prstGeom prst="homePlate">
            <a:avLst/>
          </a:prstGeom>
          <a:scene3d>
            <a:camera prst="orthographicFront"/>
            <a:lightRig rig="chilly" dir="t"/>
          </a:scene3d>
          <a:sp3d prstMaterial="translucentPowder">
            <a:bevelT w="127000" h="25400" prst="softRound"/>
          </a:sp3d>
        </p:spPr>
        <p:style>
          <a:lnRef idx="0">
            <a:schemeClr val="accent3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8" name="Пятиугольник 17"/>
          <p:cNvSpPr/>
          <p:nvPr/>
        </p:nvSpPr>
        <p:spPr>
          <a:xfrm>
            <a:off x="0" y="3857628"/>
            <a:ext cx="6688635" cy="1000132"/>
          </a:xfrm>
          <a:prstGeom prst="homePlate">
            <a:avLst/>
          </a:prstGeom>
          <a:scene3d>
            <a:camera prst="orthographicFront"/>
            <a:lightRig rig="chilly" dir="t"/>
          </a:scene3d>
          <a:sp3d prstMaterial="translucentPowder">
            <a:bevelT w="127000" h="25400" prst="softRound"/>
          </a:sp3d>
        </p:spPr>
        <p:style>
          <a:lnRef idx="0">
            <a:schemeClr val="accent3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9" name="Пятиугольник 18"/>
          <p:cNvSpPr/>
          <p:nvPr/>
        </p:nvSpPr>
        <p:spPr>
          <a:xfrm>
            <a:off x="0" y="4929198"/>
            <a:ext cx="6688635" cy="1714512"/>
          </a:xfrm>
          <a:prstGeom prst="homePlate">
            <a:avLst/>
          </a:prstGeom>
          <a:scene3d>
            <a:camera prst="orthographicFront"/>
            <a:lightRig rig="chilly" dir="t"/>
          </a:scene3d>
          <a:sp3d prstMaterial="translucentPowder">
            <a:bevelT w="127000" h="25400" prst="softRound"/>
          </a:sp3d>
        </p:spPr>
        <p:style>
          <a:lnRef idx="0">
            <a:schemeClr val="accent3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0" name="TextBox 19"/>
          <p:cNvSpPr txBox="1"/>
          <p:nvPr/>
        </p:nvSpPr>
        <p:spPr>
          <a:xfrm>
            <a:off x="214282" y="2428868"/>
            <a:ext cx="6286544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«Слышу, значит, вижу, живу»</a:t>
            </a:r>
          </a:p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Обучение людей с нарушениями зрения разных возрастных категорий компьютерной грамотности,  в т.ч. с применением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тифлотехнологий</a:t>
            </a:r>
            <a:endParaRPr lang="ru-RU" sz="2400" dirty="0" smtClean="0"/>
          </a:p>
          <a:p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214282" y="3786190"/>
            <a:ext cx="592935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«Я как ты»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Психологическая поддержка инвалидов по принципу «равный - равному»</a:t>
            </a:r>
            <a:endParaRPr lang="ru-RU" sz="2400" dirty="0" smtClean="0"/>
          </a:p>
          <a:p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214282" y="4786322"/>
            <a:ext cx="635798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«Открытый мир»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Содействие активному включению инвалидов по зрению и  слабовидящих людей в социальные и культурные мероприятия, проекты, профессиональную деятельность; оказание поддержки центру трудовой реабилитации инвалидов по зрению</a:t>
            </a:r>
            <a:endParaRPr lang="ru-RU" sz="2400" dirty="0" smtClean="0"/>
          </a:p>
          <a:p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6858016" y="1571612"/>
            <a:ext cx="2000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27" name="Овал 26"/>
          <p:cNvSpPr/>
          <p:nvPr/>
        </p:nvSpPr>
        <p:spPr>
          <a:xfrm>
            <a:off x="6000760" y="1357298"/>
            <a:ext cx="1945865" cy="1367506"/>
          </a:xfrm>
          <a:prstGeom prst="ellipse">
            <a:avLst/>
          </a:prstGeom>
          <a:blipFill rotWithShape="0">
            <a:blip r:embed="rId5" cstate="print"/>
            <a:stretch>
              <a:fillRect/>
            </a:stretch>
          </a:blipFill>
        </p:spPr>
        <p:style>
          <a:lnRef idx="2"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8" name="Овал 27"/>
          <p:cNvSpPr/>
          <p:nvPr/>
        </p:nvSpPr>
        <p:spPr>
          <a:xfrm>
            <a:off x="6929454" y="2285992"/>
            <a:ext cx="2214546" cy="1795798"/>
          </a:xfrm>
          <a:prstGeom prst="ellipse">
            <a:avLst/>
          </a:prstGeom>
          <a:blipFill rotWithShape="0">
            <a:blip r:embed="rId6" cstate="print"/>
            <a:stretch>
              <a:fillRect/>
            </a:stretch>
          </a:blipFill>
        </p:spPr>
        <p:style>
          <a:lnRef idx="2"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9" name="Овал 28"/>
          <p:cNvSpPr/>
          <p:nvPr/>
        </p:nvSpPr>
        <p:spPr>
          <a:xfrm>
            <a:off x="6072198" y="3929066"/>
            <a:ext cx="2285984" cy="1375086"/>
          </a:xfrm>
          <a:prstGeom prst="ellipse">
            <a:avLst/>
          </a:prstGeom>
          <a:blipFill rotWithShape="0">
            <a:blip r:embed="rId7" cstate="print"/>
            <a:stretch>
              <a:fillRect/>
            </a:stretch>
          </a:blipFill>
        </p:spPr>
        <p:style>
          <a:lnRef idx="2"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0" name="Овал 29"/>
          <p:cNvSpPr/>
          <p:nvPr/>
        </p:nvSpPr>
        <p:spPr>
          <a:xfrm>
            <a:off x="6786579" y="5072074"/>
            <a:ext cx="2357422" cy="1785926"/>
          </a:xfrm>
          <a:prstGeom prst="ellipse">
            <a:avLst/>
          </a:prstGeom>
          <a:blipFill rotWithShape="0">
            <a:blip r:embed="rId8" cstate="print"/>
            <a:stretch>
              <a:fillRect/>
            </a:stretch>
          </a:blipFill>
        </p:spPr>
        <p:style>
          <a:lnRef idx="2"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grpSp>
        <p:nvGrpSpPr>
          <p:cNvPr id="4" name="Группа 3"/>
          <p:cNvGrpSpPr/>
          <p:nvPr/>
        </p:nvGrpSpPr>
        <p:grpSpPr>
          <a:xfrm>
            <a:off x="0" y="0"/>
            <a:ext cx="9144001" cy="6858000"/>
            <a:chOff x="0" y="0"/>
            <a:chExt cx="9144001" cy="6858000"/>
          </a:xfrm>
        </p:grpSpPr>
        <p:pic>
          <p:nvPicPr>
            <p:cNvPr id="5" name="Picture 4" descr="\\buh-server-95\User\Oit\Максютина\ФИРМЕННЫЙ СТИЛЬ\ОРИГ.Б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0"/>
              <a:ext cx="9144000" cy="128586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6" name="Picture 5" descr="\\buh-server-95\User\Oit\Максютина\ФИРМЕННЫЙ СТИЛЬ\ОРИГИНАЛ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" y="1357298"/>
              <a:ext cx="9144000" cy="5500702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7" name="Picture 6" descr="\\buh-server-95\User\Oit\Максютина\ФИРМЕННЫЙ СТИЛЬ\золото.jp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1285860"/>
              <a:ext cx="9144000" cy="71438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sp>
        <p:nvSpPr>
          <p:cNvPr id="8" name="TextBox 7"/>
          <p:cNvSpPr txBox="1"/>
          <p:nvPr/>
        </p:nvSpPr>
        <p:spPr>
          <a:xfrm>
            <a:off x="-126872" y="285728"/>
            <a:ext cx="927087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Ответственные исполнители</a:t>
            </a:r>
          </a:p>
          <a:p>
            <a:pPr algn="ctr"/>
            <a:endParaRPr lang="ru-RU" sz="3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Схема 8"/>
          <p:cNvGraphicFramePr/>
          <p:nvPr/>
        </p:nvGraphicFramePr>
        <p:xfrm>
          <a:off x="714348" y="1571612"/>
          <a:ext cx="7858180" cy="47863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pSp>
        <p:nvGrpSpPr>
          <p:cNvPr id="3" name="Группа 3"/>
          <p:cNvGrpSpPr/>
          <p:nvPr/>
        </p:nvGrpSpPr>
        <p:grpSpPr>
          <a:xfrm>
            <a:off x="-1" y="0"/>
            <a:ext cx="9144001" cy="6858000"/>
            <a:chOff x="0" y="0"/>
            <a:chExt cx="9144001" cy="6858000"/>
          </a:xfrm>
        </p:grpSpPr>
        <p:pic>
          <p:nvPicPr>
            <p:cNvPr id="5" name="Picture 4" descr="\\buh-server-95\User\Oit\Максютина\ФИРМЕННЫЙ СТИЛЬ\ОРИГ.Б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0"/>
              <a:ext cx="9144000" cy="128586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6" name="Picture 5" descr="\\buh-server-95\User\Oit\Максютина\ФИРМЕННЫЙ СТИЛЬ\ОРИГИНАЛ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" y="1357298"/>
              <a:ext cx="9144000" cy="5500702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7" name="Picture 6" descr="\\buh-server-95\User\Oit\Максютина\ФИРМЕННЫЙ СТИЛЬ\золото.jp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1285860"/>
              <a:ext cx="9144000" cy="71438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sp>
        <p:nvSpPr>
          <p:cNvPr id="8" name="TextBox 7"/>
          <p:cNvSpPr txBox="1"/>
          <p:nvPr/>
        </p:nvSpPr>
        <p:spPr>
          <a:xfrm>
            <a:off x="-126872" y="285728"/>
            <a:ext cx="927087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Партнеры программы</a:t>
            </a:r>
            <a:endParaRPr lang="ru-RU" sz="36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Содержимое 10"/>
          <p:cNvGraphicFramePr>
            <a:graphicFrameLocks noGrp="1"/>
          </p:cNvGraphicFramePr>
          <p:nvPr>
            <p:ph idx="1"/>
          </p:nvPr>
        </p:nvGraphicFramePr>
        <p:xfrm>
          <a:off x="285720" y="1428736"/>
          <a:ext cx="8643998" cy="52149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idx="1"/>
          </p:nvPr>
        </p:nvGraphicFramePr>
        <p:xfrm>
          <a:off x="304800" y="1554163"/>
          <a:ext cx="86868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3" name="Группа 3"/>
          <p:cNvGrpSpPr/>
          <p:nvPr/>
        </p:nvGrpSpPr>
        <p:grpSpPr>
          <a:xfrm>
            <a:off x="0" y="0"/>
            <a:ext cx="9144001" cy="6858000"/>
            <a:chOff x="0" y="0"/>
            <a:chExt cx="9144001" cy="6858000"/>
          </a:xfrm>
          <a:solidFill>
            <a:srgbClr val="7A0704"/>
          </a:solidFill>
        </p:grpSpPr>
        <p:pic>
          <p:nvPicPr>
            <p:cNvPr id="5" name="Picture 4" descr="\\buh-server-95\User\Oit\Максютина\ФИРМЕННЫЙ СТИЛЬ\ОРИГ.Б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0" y="0"/>
              <a:ext cx="9144000" cy="1285860"/>
            </a:xfrm>
            <a:prstGeom prst="rect">
              <a:avLst/>
            </a:prstGeom>
            <a:grpFill/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6" name="Picture 5" descr="\\buh-server-95\User\Oit\Максютина\ФИРМЕННЫЙ СТИЛЬ\ОРИГИНАЛ.jp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" y="1357298"/>
              <a:ext cx="9144000" cy="5500702"/>
            </a:xfrm>
            <a:prstGeom prst="rect">
              <a:avLst/>
            </a:prstGeom>
            <a:grpFill/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7" name="Picture 6" descr="\\buh-server-95\User\Oit\Максютина\ФИРМЕННЫЙ СТИЛЬ\золото.jpg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0" y="1285860"/>
              <a:ext cx="9144000" cy="71438"/>
            </a:xfrm>
            <a:prstGeom prst="rect">
              <a:avLst/>
            </a:prstGeom>
            <a:grpFill/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sp>
        <p:nvSpPr>
          <p:cNvPr id="8" name="TextBox 7"/>
          <p:cNvSpPr txBox="1"/>
          <p:nvPr/>
        </p:nvSpPr>
        <p:spPr>
          <a:xfrm>
            <a:off x="642911" y="357166"/>
            <a:ext cx="7929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Программа «Учимся жить вместе»</a:t>
            </a:r>
            <a:endParaRPr lang="ru-RU" sz="36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Горизонтальный свиток 10"/>
          <p:cNvSpPr/>
          <p:nvPr/>
        </p:nvSpPr>
        <p:spPr>
          <a:xfrm>
            <a:off x="500034" y="2143116"/>
            <a:ext cx="8215370" cy="2714644"/>
          </a:xfrm>
          <a:prstGeom prst="horizontalScroll">
            <a:avLst/>
          </a:prstGeom>
          <a:ln>
            <a:solidFill>
              <a:srgbClr val="B9912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Цель программы:  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Создание условий, способствующих интеграции инвалидов по зрению  и слабовидящих людей в общество и повышению  качества  их жизни.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86248" y="1500174"/>
            <a:ext cx="38576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«Слепой видит незримое»</a:t>
            </a:r>
          </a:p>
          <a:p>
            <a:pPr algn="r"/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В.Гюго</a:t>
            </a: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14348" y="4786322"/>
            <a:ext cx="78581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Целевая группа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   </a:t>
            </a:r>
          </a:p>
          <a:p>
            <a:pPr indent="1071563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Инвалиды по зрению, слабовидящие граждане 		   Дети-инвалиды по зрению, слабовидящие дети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idx="1"/>
          </p:nvPr>
        </p:nvGraphicFramePr>
        <p:xfrm>
          <a:off x="304800" y="1554163"/>
          <a:ext cx="86868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3" name="Группа 3"/>
          <p:cNvGrpSpPr/>
          <p:nvPr/>
        </p:nvGrpSpPr>
        <p:grpSpPr>
          <a:xfrm>
            <a:off x="0" y="0"/>
            <a:ext cx="9144001" cy="6858000"/>
            <a:chOff x="0" y="0"/>
            <a:chExt cx="9144001" cy="6858000"/>
          </a:xfrm>
          <a:solidFill>
            <a:srgbClr val="7A0704"/>
          </a:solidFill>
        </p:grpSpPr>
        <p:pic>
          <p:nvPicPr>
            <p:cNvPr id="5" name="Picture 4" descr="\\buh-server-95\User\Oit\Максютина\ФИРМЕННЫЙ СТИЛЬ\ОРИГ.Б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0" y="0"/>
              <a:ext cx="9144000" cy="1285860"/>
            </a:xfrm>
            <a:prstGeom prst="rect">
              <a:avLst/>
            </a:prstGeom>
            <a:grpFill/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6" name="Picture 5" descr="\\buh-server-95\User\Oit\Максютина\ФИРМЕННЫЙ СТИЛЬ\ОРИГИНАЛ.jp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" y="1357298"/>
              <a:ext cx="9144000" cy="5500702"/>
            </a:xfrm>
            <a:prstGeom prst="rect">
              <a:avLst/>
            </a:prstGeom>
            <a:grpFill/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7" name="Picture 6" descr="\\buh-server-95\User\Oit\Максютина\ФИРМЕННЫЙ СТИЛЬ\золото.jpg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0" y="1285860"/>
              <a:ext cx="9144000" cy="71438"/>
            </a:xfrm>
            <a:prstGeom prst="rect">
              <a:avLst/>
            </a:prstGeom>
            <a:grpFill/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sp>
        <p:nvSpPr>
          <p:cNvPr id="8" name="TextBox 7"/>
          <p:cNvSpPr txBox="1"/>
          <p:nvPr/>
        </p:nvSpPr>
        <p:spPr>
          <a:xfrm>
            <a:off x="642910" y="285728"/>
            <a:ext cx="7929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143108" y="1571612"/>
            <a:ext cx="621510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Основоположником тифлопедагогики и обучения незрячих, основателем первых учреждений для слепых во Франции и в России является французский педагог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Валентин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Гаюи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85984" y="3929066"/>
            <a:ext cx="60722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Автором рельефного письма является французский ученый, «великий слепой» -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Луи Брайль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KoshkinaT-95\Desktop\Учимся жить вместе - пилотный проект\картинки\Гаюи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28596" y="1428736"/>
            <a:ext cx="1500198" cy="2000889"/>
          </a:xfrm>
          <a:prstGeom prst="rect">
            <a:avLst/>
          </a:prstGeom>
          <a:noFill/>
        </p:spPr>
      </p:pic>
      <p:pic>
        <p:nvPicPr>
          <p:cNvPr id="2051" name="Picture 3" descr="C:\Users\KoshkinaT-95\Desktop\Учимся жить вместе - пилотный проект\картинки\Braille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28596" y="3714752"/>
            <a:ext cx="1589271" cy="1643074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0" y="5429264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Развитие отечественной тифлопедагогики 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тифлопсихологии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связано с именами ученых: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М. И.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Земцовой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Б. И. Коваленко, Л.И. Солнцевой, А.Г. Литвак и др.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214290"/>
            <a:ext cx="8858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Наука в помощь незрячим</a:t>
            </a:r>
            <a:endParaRPr lang="ru-RU" sz="3600" b="1" dirty="0">
              <a:solidFill>
                <a:schemeClr val="bg1">
                  <a:lumMod val="9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idx="1"/>
          </p:nvPr>
        </p:nvGraphicFramePr>
        <p:xfrm>
          <a:off x="304800" y="1554163"/>
          <a:ext cx="86868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3" name="Группа 3"/>
          <p:cNvGrpSpPr/>
          <p:nvPr/>
        </p:nvGrpSpPr>
        <p:grpSpPr>
          <a:xfrm>
            <a:off x="0" y="0"/>
            <a:ext cx="9144001" cy="6858000"/>
            <a:chOff x="0" y="0"/>
            <a:chExt cx="9144001" cy="6858000"/>
          </a:xfrm>
          <a:solidFill>
            <a:srgbClr val="7A0704"/>
          </a:solidFill>
        </p:grpSpPr>
        <p:pic>
          <p:nvPicPr>
            <p:cNvPr id="5" name="Picture 4" descr="\\buh-server-95\User\Oit\Максютина\ФИРМЕННЫЙ СТИЛЬ\ОРИГ.Б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0" y="0"/>
              <a:ext cx="9144000" cy="1285860"/>
            </a:xfrm>
            <a:prstGeom prst="rect">
              <a:avLst/>
            </a:prstGeom>
            <a:grpFill/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6" name="Picture 5" descr="\\buh-server-95\User\Oit\Максютина\ФИРМЕННЫЙ СТИЛЬ\ОРИГИНАЛ.jp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" y="1357298"/>
              <a:ext cx="9144000" cy="5500702"/>
            </a:xfrm>
            <a:prstGeom prst="rect">
              <a:avLst/>
            </a:prstGeom>
            <a:grpFill/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7" name="Picture 6" descr="\\buh-server-95\User\Oit\Максютина\ФИРМЕННЫЙ СТИЛЬ\золото.jpg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0" y="1285860"/>
              <a:ext cx="9144000" cy="71438"/>
            </a:xfrm>
            <a:prstGeom prst="rect">
              <a:avLst/>
            </a:prstGeom>
            <a:grpFill/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sp>
        <p:nvSpPr>
          <p:cNvPr id="8" name="TextBox 7"/>
          <p:cNvSpPr txBox="1"/>
          <p:nvPr/>
        </p:nvSpPr>
        <p:spPr>
          <a:xfrm>
            <a:off x="642911" y="357166"/>
            <a:ext cx="7929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Проект «Мир на кончиках пальцев»</a:t>
            </a:r>
            <a:endParaRPr lang="ru-RU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Горизонтальный свиток 10"/>
          <p:cNvSpPr/>
          <p:nvPr/>
        </p:nvSpPr>
        <p:spPr>
          <a:xfrm>
            <a:off x="500034" y="1285860"/>
            <a:ext cx="8001056" cy="1571636"/>
          </a:xfrm>
          <a:prstGeom prst="horizontalScroll">
            <a:avLst/>
          </a:prstGeom>
          <a:ln>
            <a:solidFill>
              <a:srgbClr val="B9912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Создание межведомственной системы ранней помощи семьям, воспитывающим детей раннего возраста с нарушением зрения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Схема 11"/>
          <p:cNvGraphicFramePr/>
          <p:nvPr/>
        </p:nvGraphicFramePr>
        <p:xfrm>
          <a:off x="285720" y="2857496"/>
          <a:ext cx="8643998" cy="3143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3857620" y="2714620"/>
            <a:ext cx="15827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u="sng" dirty="0" smtClean="0">
                <a:solidFill>
                  <a:srgbClr val="B99121"/>
                </a:solidFill>
                <a:latin typeface="Times New Roman" pitchFamily="18" charset="0"/>
                <a:cs typeface="Times New Roman" pitchFamily="18" charset="0"/>
              </a:rPr>
              <a:t>Задачи: </a:t>
            </a:r>
            <a:endParaRPr lang="ru-RU" sz="2400" b="1" u="sng" dirty="0">
              <a:solidFill>
                <a:srgbClr val="B9912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57158" y="5715016"/>
            <a:ext cx="85011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Целевая группа проекта:</a:t>
            </a:r>
          </a:p>
          <a:p>
            <a:pPr lvl="0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Дети в возрасте от 0 до 4 лет с нарушением зрения и члены их семей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idx="1"/>
          </p:nvPr>
        </p:nvGraphicFramePr>
        <p:xfrm>
          <a:off x="304800" y="1554163"/>
          <a:ext cx="86868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3" name="Группа 3"/>
          <p:cNvGrpSpPr/>
          <p:nvPr/>
        </p:nvGrpSpPr>
        <p:grpSpPr>
          <a:xfrm>
            <a:off x="0" y="0"/>
            <a:ext cx="9144001" cy="6858000"/>
            <a:chOff x="0" y="0"/>
            <a:chExt cx="9144001" cy="6858000"/>
          </a:xfrm>
          <a:solidFill>
            <a:srgbClr val="7A0704"/>
          </a:solidFill>
        </p:grpSpPr>
        <p:pic>
          <p:nvPicPr>
            <p:cNvPr id="5" name="Picture 4" descr="\\buh-server-95\User\Oit\Максютина\ФИРМЕННЫЙ СТИЛЬ\ОРИГ.Б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0" y="0"/>
              <a:ext cx="9144000" cy="1285860"/>
            </a:xfrm>
            <a:prstGeom prst="rect">
              <a:avLst/>
            </a:prstGeom>
            <a:grpFill/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6" name="Picture 5" descr="\\buh-server-95\User\Oit\Максютина\ФИРМЕННЫЙ СТИЛЬ\ОРИГИНАЛ.jp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" y="1357298"/>
              <a:ext cx="9144000" cy="5500702"/>
            </a:xfrm>
            <a:prstGeom prst="rect">
              <a:avLst/>
            </a:prstGeom>
            <a:grpFill/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7" name="Picture 6" descr="\\buh-server-95\User\Oit\Максютина\ФИРМЕННЫЙ СТИЛЬ\золото.jpg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0" y="1285860"/>
              <a:ext cx="9144000" cy="71438"/>
            </a:xfrm>
            <a:prstGeom prst="rect">
              <a:avLst/>
            </a:prstGeom>
            <a:grpFill/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sp>
        <p:nvSpPr>
          <p:cNvPr id="8" name="TextBox 7"/>
          <p:cNvSpPr txBox="1"/>
          <p:nvPr/>
        </p:nvSpPr>
        <p:spPr>
          <a:xfrm>
            <a:off x="642910" y="357166"/>
            <a:ext cx="81439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Проект «Слышу, значит, вижу, живу»</a:t>
            </a:r>
            <a:endParaRPr lang="ru-RU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Горизонтальный свиток 10"/>
          <p:cNvSpPr/>
          <p:nvPr/>
        </p:nvSpPr>
        <p:spPr>
          <a:xfrm>
            <a:off x="500034" y="1285860"/>
            <a:ext cx="8429684" cy="1928826"/>
          </a:xfrm>
          <a:prstGeom prst="horizontalScroll">
            <a:avLst/>
          </a:prstGeom>
          <a:ln>
            <a:solidFill>
              <a:srgbClr val="B9912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Содействие интеграции незрячих и слабовидящих людей в информационное общество посредством обучения начальным навыкам работы на персональном компьютере, 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том числе с использованием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тифлотехнологии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Схема 11"/>
          <p:cNvGraphicFramePr/>
          <p:nvPr/>
        </p:nvGraphicFramePr>
        <p:xfrm>
          <a:off x="285720" y="2857496"/>
          <a:ext cx="8643998" cy="3143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3857620" y="2928934"/>
            <a:ext cx="15827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u="sng" dirty="0" smtClean="0">
                <a:solidFill>
                  <a:srgbClr val="B99121"/>
                </a:solidFill>
                <a:latin typeface="Times New Roman" pitchFamily="18" charset="0"/>
                <a:cs typeface="Times New Roman" pitchFamily="18" charset="0"/>
              </a:rPr>
              <a:t>Задачи: </a:t>
            </a:r>
            <a:endParaRPr lang="ru-RU" sz="2400" b="1" u="sng" dirty="0">
              <a:solidFill>
                <a:srgbClr val="B9912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57158" y="5715016"/>
            <a:ext cx="85011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Целевая группа проекта:</a:t>
            </a:r>
          </a:p>
          <a:p>
            <a:pPr lvl="0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Инвалиды по зрению I, II и III групп старше 18 лет</a:t>
            </a:r>
            <a:endParaRPr lang="ru-RU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idx="1"/>
          </p:nvPr>
        </p:nvGraphicFramePr>
        <p:xfrm>
          <a:off x="304800" y="1554163"/>
          <a:ext cx="86868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3" name="Группа 3"/>
          <p:cNvGrpSpPr/>
          <p:nvPr/>
        </p:nvGrpSpPr>
        <p:grpSpPr>
          <a:xfrm>
            <a:off x="0" y="0"/>
            <a:ext cx="9144001" cy="6858000"/>
            <a:chOff x="0" y="0"/>
            <a:chExt cx="9144001" cy="6858000"/>
          </a:xfrm>
          <a:solidFill>
            <a:srgbClr val="7A0704"/>
          </a:solidFill>
        </p:grpSpPr>
        <p:pic>
          <p:nvPicPr>
            <p:cNvPr id="5" name="Picture 4" descr="\\buh-server-95\User\Oit\Максютина\ФИРМЕННЫЙ СТИЛЬ\ОРИГ.Б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0" y="0"/>
              <a:ext cx="9144000" cy="1285860"/>
            </a:xfrm>
            <a:prstGeom prst="rect">
              <a:avLst/>
            </a:prstGeom>
            <a:grpFill/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6" name="Picture 5" descr="\\buh-server-95\User\Oit\Максютина\ФИРМЕННЫЙ СТИЛЬ\ОРИГИНАЛ.jp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" y="1357298"/>
              <a:ext cx="9144000" cy="5500702"/>
            </a:xfrm>
            <a:prstGeom prst="rect">
              <a:avLst/>
            </a:prstGeom>
            <a:grpFill/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7" name="Picture 6" descr="\\buh-server-95\User\Oit\Максютина\ФИРМЕННЫЙ СТИЛЬ\золото.jpg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0" y="1285860"/>
              <a:ext cx="9144000" cy="71438"/>
            </a:xfrm>
            <a:prstGeom prst="rect">
              <a:avLst/>
            </a:prstGeom>
            <a:grpFill/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sp>
        <p:nvSpPr>
          <p:cNvPr id="8" name="TextBox 7"/>
          <p:cNvSpPr txBox="1"/>
          <p:nvPr/>
        </p:nvSpPr>
        <p:spPr>
          <a:xfrm>
            <a:off x="642911" y="357166"/>
            <a:ext cx="7929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Проект «Я как ты»</a:t>
            </a:r>
            <a:endParaRPr lang="ru-RU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Горизонтальный свиток 10"/>
          <p:cNvSpPr/>
          <p:nvPr/>
        </p:nvSpPr>
        <p:spPr>
          <a:xfrm>
            <a:off x="571472" y="1285860"/>
            <a:ext cx="8143932" cy="1500198"/>
          </a:xfrm>
          <a:prstGeom prst="horizontalScroll">
            <a:avLst/>
          </a:prstGeom>
          <a:ln>
            <a:solidFill>
              <a:srgbClr val="B9912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Обеспечение психологической помощи гражданам с ограниченными возможностями здоровья по принципу «равный – равному»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Схема 11"/>
          <p:cNvGraphicFramePr/>
          <p:nvPr/>
        </p:nvGraphicFramePr>
        <p:xfrm>
          <a:off x="285720" y="2714620"/>
          <a:ext cx="8643998" cy="3143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3857620" y="2643182"/>
            <a:ext cx="15827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u="sng" dirty="0" smtClean="0">
                <a:solidFill>
                  <a:srgbClr val="B99121"/>
                </a:solidFill>
                <a:latin typeface="Times New Roman" pitchFamily="18" charset="0"/>
                <a:cs typeface="Times New Roman" pitchFamily="18" charset="0"/>
              </a:rPr>
              <a:t>Задачи: </a:t>
            </a:r>
            <a:endParaRPr lang="ru-RU" sz="2400" b="1" u="sng" dirty="0">
              <a:solidFill>
                <a:srgbClr val="B9912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57158" y="5357826"/>
            <a:ext cx="85725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Целевая группа проекта: </a:t>
            </a:r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Граждане,  получившие статус инвалида  впервые </a:t>
            </a:r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Граждане, имеющие статус инвалида, попавшие в новую сложную жизненную ситуацию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idx="1"/>
          </p:nvPr>
        </p:nvGraphicFramePr>
        <p:xfrm>
          <a:off x="304800" y="1554163"/>
          <a:ext cx="86868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3" name="Группа 3"/>
          <p:cNvGrpSpPr/>
          <p:nvPr/>
        </p:nvGrpSpPr>
        <p:grpSpPr>
          <a:xfrm>
            <a:off x="0" y="0"/>
            <a:ext cx="9144001" cy="6858000"/>
            <a:chOff x="0" y="0"/>
            <a:chExt cx="9144001" cy="6858000"/>
          </a:xfrm>
          <a:solidFill>
            <a:srgbClr val="7A0704"/>
          </a:solidFill>
        </p:grpSpPr>
        <p:pic>
          <p:nvPicPr>
            <p:cNvPr id="5" name="Picture 4" descr="\\buh-server-95\User\Oit\Максютина\ФИРМЕННЫЙ СТИЛЬ\ОРИГ.Б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0" y="0"/>
              <a:ext cx="9144000" cy="1285860"/>
            </a:xfrm>
            <a:prstGeom prst="rect">
              <a:avLst/>
            </a:prstGeom>
            <a:grpFill/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6" name="Picture 5" descr="\\buh-server-95\User\Oit\Максютина\ФИРМЕННЫЙ СТИЛЬ\ОРИГИНАЛ.jp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" y="1357298"/>
              <a:ext cx="9144000" cy="5500702"/>
            </a:xfrm>
            <a:prstGeom prst="rect">
              <a:avLst/>
            </a:prstGeom>
            <a:grpFill/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7" name="Picture 6" descr="\\buh-server-95\User\Oit\Максютина\ФИРМЕННЫЙ СТИЛЬ\золото.jpg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0" y="1285860"/>
              <a:ext cx="9144000" cy="71438"/>
            </a:xfrm>
            <a:prstGeom prst="rect">
              <a:avLst/>
            </a:prstGeom>
            <a:grpFill/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sp>
        <p:nvSpPr>
          <p:cNvPr id="8" name="TextBox 7"/>
          <p:cNvSpPr txBox="1"/>
          <p:nvPr/>
        </p:nvSpPr>
        <p:spPr>
          <a:xfrm>
            <a:off x="642911" y="357166"/>
            <a:ext cx="7929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Проект «Открытый мир»</a:t>
            </a:r>
            <a:endParaRPr lang="ru-RU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Горизонтальный свиток 10"/>
          <p:cNvSpPr/>
          <p:nvPr/>
        </p:nvSpPr>
        <p:spPr>
          <a:xfrm>
            <a:off x="571472" y="1285860"/>
            <a:ext cx="8001056" cy="1785950"/>
          </a:xfrm>
          <a:prstGeom prst="horizontalScroll">
            <a:avLst/>
          </a:prstGeom>
          <a:ln>
            <a:solidFill>
              <a:srgbClr val="B9912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Содействие активному включению инвалидов по зрению и  слабовидящих людей в социальные и культурные мероприятия, проекты, профессиональную деятельность; оказание поддержки центру трудовой реабилитации инвалидов по зрению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Схема 11"/>
          <p:cNvGraphicFramePr/>
          <p:nvPr/>
        </p:nvGraphicFramePr>
        <p:xfrm>
          <a:off x="285720" y="2857496"/>
          <a:ext cx="8643998" cy="3143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3857620" y="2857496"/>
            <a:ext cx="15827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u="sng" dirty="0" smtClean="0">
                <a:solidFill>
                  <a:srgbClr val="B99121"/>
                </a:solidFill>
                <a:latin typeface="Times New Roman" pitchFamily="18" charset="0"/>
                <a:cs typeface="Times New Roman" pitchFamily="18" charset="0"/>
              </a:rPr>
              <a:t>Задачи: </a:t>
            </a:r>
            <a:endParaRPr lang="ru-RU" sz="2400" b="1" u="sng" dirty="0">
              <a:solidFill>
                <a:srgbClr val="B9912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57158" y="5715016"/>
            <a:ext cx="85011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Целевая группа проекта: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Незрячие и слабовидящие люди</a:t>
            </a:r>
            <a:endParaRPr lang="ru-RU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idx="1"/>
          </p:nvPr>
        </p:nvGraphicFramePr>
        <p:xfrm>
          <a:off x="304800" y="1554163"/>
          <a:ext cx="86868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3" name="Группа 3"/>
          <p:cNvGrpSpPr/>
          <p:nvPr/>
        </p:nvGrpSpPr>
        <p:grpSpPr>
          <a:xfrm>
            <a:off x="0" y="0"/>
            <a:ext cx="9144001" cy="6858000"/>
            <a:chOff x="0" y="0"/>
            <a:chExt cx="9144001" cy="6858000"/>
          </a:xfrm>
          <a:solidFill>
            <a:srgbClr val="7A0704"/>
          </a:solidFill>
        </p:grpSpPr>
        <p:pic>
          <p:nvPicPr>
            <p:cNvPr id="5" name="Picture 4" descr="\\buh-server-95\User\Oit\Максютина\ФИРМЕННЫЙ СТИЛЬ\ОРИГ.Б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0" y="0"/>
              <a:ext cx="9144000" cy="1285860"/>
            </a:xfrm>
            <a:prstGeom prst="rect">
              <a:avLst/>
            </a:prstGeom>
            <a:grpFill/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6" name="Picture 5" descr="\\buh-server-95\User\Oit\Максютина\ФИРМЕННЫЙ СТИЛЬ\ОРИГИНАЛ.jp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" y="1357298"/>
              <a:ext cx="9144000" cy="5500702"/>
            </a:xfrm>
            <a:prstGeom prst="rect">
              <a:avLst/>
            </a:prstGeom>
            <a:grpFill/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7" name="Picture 6" descr="\\buh-server-95\User\Oit\Максютина\ФИРМЕННЫЙ СТИЛЬ\золото.jpg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0" y="1285860"/>
              <a:ext cx="9144000" cy="71438"/>
            </a:xfrm>
            <a:prstGeom prst="rect">
              <a:avLst/>
            </a:prstGeom>
            <a:grpFill/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sp>
        <p:nvSpPr>
          <p:cNvPr id="8" name="TextBox 7"/>
          <p:cNvSpPr txBox="1"/>
          <p:nvPr/>
        </p:nvSpPr>
        <p:spPr>
          <a:xfrm>
            <a:off x="642910" y="285728"/>
            <a:ext cx="7929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Приобретение продукции </a:t>
            </a:r>
            <a:r>
              <a:rPr lang="ru-RU" sz="36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КрасТЭМ</a:t>
            </a:r>
            <a:endParaRPr lang="ru-RU" sz="36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86116" y="1428736"/>
            <a:ext cx="20717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2017 год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Диаграмма 11"/>
          <p:cNvGraphicFramePr/>
          <p:nvPr/>
        </p:nvGraphicFramePr>
        <p:xfrm>
          <a:off x="4572000" y="1643050"/>
          <a:ext cx="4572000" cy="50006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13" name="Диаграмма 12"/>
          <p:cNvGraphicFramePr/>
          <p:nvPr/>
        </p:nvGraphicFramePr>
        <p:xfrm>
          <a:off x="0" y="1643050"/>
          <a:ext cx="4500562" cy="43577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idx="1"/>
          </p:nvPr>
        </p:nvGraphicFramePr>
        <p:xfrm>
          <a:off x="304800" y="1554163"/>
          <a:ext cx="86868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3" name="Группа 3"/>
          <p:cNvGrpSpPr/>
          <p:nvPr/>
        </p:nvGrpSpPr>
        <p:grpSpPr>
          <a:xfrm>
            <a:off x="-1" y="0"/>
            <a:ext cx="9144001" cy="6858000"/>
            <a:chOff x="0" y="0"/>
            <a:chExt cx="9144001" cy="6858000"/>
          </a:xfrm>
          <a:solidFill>
            <a:srgbClr val="7A0704"/>
          </a:solidFill>
        </p:grpSpPr>
        <p:pic>
          <p:nvPicPr>
            <p:cNvPr id="5" name="Picture 4" descr="\\buh-server-95\User\Oit\Максютина\ФИРМЕННЫЙ СТИЛЬ\ОРИГ.Б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0" y="0"/>
              <a:ext cx="9144000" cy="1285860"/>
            </a:xfrm>
            <a:prstGeom prst="rect">
              <a:avLst/>
            </a:prstGeom>
            <a:grpFill/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6" name="Picture 5" descr="\\buh-server-95\User\Oit\Максютина\ФИРМЕННЫЙ СТИЛЬ\ОРИГИНАЛ.jp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" y="1357298"/>
              <a:ext cx="9144000" cy="5500702"/>
            </a:xfrm>
            <a:prstGeom prst="rect">
              <a:avLst/>
            </a:prstGeom>
            <a:grpFill/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7" name="Picture 6" descr="\\buh-server-95\User\Oit\Максютина\ФИРМЕННЫЙ СТИЛЬ\золото.jpg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0" y="1285860"/>
              <a:ext cx="9144000" cy="71438"/>
            </a:xfrm>
            <a:prstGeom prst="rect">
              <a:avLst/>
            </a:prstGeom>
            <a:grpFill/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sp>
        <p:nvSpPr>
          <p:cNvPr id="8" name="TextBox 7"/>
          <p:cNvSpPr txBox="1"/>
          <p:nvPr/>
        </p:nvSpPr>
        <p:spPr>
          <a:xfrm>
            <a:off x="642910" y="285728"/>
            <a:ext cx="7929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8596" y="571481"/>
            <a:ext cx="84296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взаимодействия с ООО «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КрасТЭМ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  с целью поддержки специализированного социально-ориентированного предприятия</a:t>
            </a:r>
          </a:p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14282" y="1500174"/>
            <a:ext cx="8715436" cy="5062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1.Приобретение продукции ООО «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КрасТЭМ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»  за счет смет предприятий, организаций, учреждений, общественных организаций;</a:t>
            </a:r>
          </a:p>
          <a:p>
            <a:pPr lvl="0" algn="just"/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2.Приобретение продукции ООО «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КрасТЭМ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» за счет личных средств сотрудников предприятий, организаций, учреждений, членов общественных организаций; </a:t>
            </a:r>
          </a:p>
          <a:p>
            <a:pPr lvl="0" algn="just"/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3.Приобретение  партии продукции по индивидуальным заказам;</a:t>
            </a:r>
          </a:p>
          <a:p>
            <a:pPr lvl="0" algn="just"/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4.Приглашение ООО «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КрасТЭМ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» с выставкой-продажей на районные и городские ярмарки;</a:t>
            </a:r>
          </a:p>
          <a:p>
            <a:pPr lvl="0" algn="just"/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5.Презентация предприятия, продукции на площадках районных советов директоров, приглашение бизнеса к сотрудничеству;</a:t>
            </a:r>
          </a:p>
          <a:p>
            <a:pPr lvl="0" algn="just"/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6.Презентация предприятия, продукции на площадках, организуемых департаментом экономической политики и инвестиционного развития с участием бизнеса, рассылка информационных писем. </a:t>
            </a:r>
          </a:p>
          <a:p>
            <a:pPr lvl="0" algn="just"/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7.Размещение в СМИ,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интернет-ресурсах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информации: </a:t>
            </a:r>
          </a:p>
          <a:p>
            <a:pPr algn="just"/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- об инвалидах по зрению, успешно работающих на предприятии;</a:t>
            </a:r>
          </a:p>
          <a:p>
            <a:pPr algn="just"/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- об опыте эффективного взаимодействия, гуманистических ориентирах;</a:t>
            </a:r>
          </a:p>
          <a:p>
            <a:pPr algn="just"/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- о предприятии, его миссии, продукции (ассортимент, качество, новинки).</a:t>
            </a:r>
          </a:p>
          <a:p>
            <a:pPr algn="just"/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Каждый из нас лично или  в коллективе имеет такую возможность и право выбора - внести вклад в повышение качества жизни людей с ограниченными возможностями здоровья.</a:t>
            </a:r>
          </a:p>
          <a:p>
            <a:pPr algn="just"/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Подробная информация о предприятии, продукции размещена на официальном сайте ООО «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КрасТЭМ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» http://krastem.info/</a:t>
            </a:r>
            <a:endParaRPr lang="ru-RU" sz="17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14282" y="0"/>
            <a:ext cx="86439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Технология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idx="1"/>
          </p:nvPr>
        </p:nvGraphicFramePr>
        <p:xfrm>
          <a:off x="304800" y="1554163"/>
          <a:ext cx="86868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3" name="Группа 3"/>
          <p:cNvGrpSpPr/>
          <p:nvPr/>
        </p:nvGrpSpPr>
        <p:grpSpPr>
          <a:xfrm>
            <a:off x="0" y="0"/>
            <a:ext cx="9144001" cy="6858000"/>
            <a:chOff x="0" y="0"/>
            <a:chExt cx="9144001" cy="6858000"/>
          </a:xfrm>
          <a:solidFill>
            <a:srgbClr val="7A0704"/>
          </a:solidFill>
        </p:grpSpPr>
        <p:pic>
          <p:nvPicPr>
            <p:cNvPr id="5" name="Picture 4" descr="\\buh-server-95\User\Oit\Максютина\ФИРМЕННЫЙ СТИЛЬ\ОРИГ.Б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0" y="0"/>
              <a:ext cx="9144000" cy="1285860"/>
            </a:xfrm>
            <a:prstGeom prst="rect">
              <a:avLst/>
            </a:prstGeom>
            <a:grpFill/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6" name="Picture 5" descr="\\buh-server-95\User\Oit\Максютина\ФИРМЕННЫЙ СТИЛЬ\ОРИГИНАЛ.jp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" y="1357298"/>
              <a:ext cx="9144000" cy="5500702"/>
            </a:xfrm>
            <a:prstGeom prst="rect">
              <a:avLst/>
            </a:prstGeom>
            <a:grpFill/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7" name="Picture 6" descr="\\buh-server-95\User\Oit\Максютина\ФИРМЕННЫЙ СТИЛЬ\золото.jpg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0" y="1285860"/>
              <a:ext cx="9144000" cy="71438"/>
            </a:xfrm>
            <a:prstGeom prst="rect">
              <a:avLst/>
            </a:prstGeom>
            <a:grpFill/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sp>
        <p:nvSpPr>
          <p:cNvPr id="8" name="TextBox 7"/>
          <p:cNvSpPr txBox="1"/>
          <p:nvPr/>
        </p:nvSpPr>
        <p:spPr>
          <a:xfrm>
            <a:off x="642910" y="0"/>
            <a:ext cx="79296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Ожидаемые результаты (количественные)</a:t>
            </a:r>
            <a:endParaRPr lang="ru-RU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285720" y="1524151"/>
          <a:ext cx="8643998" cy="5184615"/>
        </p:xfrm>
        <a:graphic>
          <a:graphicData uri="http://schemas.openxmlformats.org/drawingml/2006/table">
            <a:tbl>
              <a:tblPr/>
              <a:tblGrid>
                <a:gridCol w="7215238"/>
                <a:gridCol w="1428760"/>
              </a:tblGrid>
              <a:tr h="10517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r>
                        <a:rPr lang="ru-RU" sz="2400" dirty="0" smtClean="0">
                          <a:latin typeface="Times New Roman"/>
                          <a:ea typeface="Calibri"/>
                          <a:cs typeface="Times New Roman"/>
                        </a:rPr>
                        <a:t>. Вовлечено </a:t>
                      </a: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в реализацию мероприятий программы инвалидов по зрению и слабовидящих граждан (в том числе в мероприятия, обучение)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не менее 250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0237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r>
                        <a:rPr lang="ru-RU" sz="2400" dirty="0" smtClean="0">
                          <a:latin typeface="Times New Roman"/>
                          <a:ea typeface="Calibri"/>
                          <a:cs typeface="Times New Roman"/>
                        </a:rPr>
                        <a:t>. Проведено </a:t>
                      </a: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мероприятий с участием  инвалидов по зрению и слабовидящих граждан (показ фильмов, концерты, сольные выступления, посещение выставок, мастер-классы и др.) 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39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54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r>
                        <a:rPr lang="ru-RU" sz="2400" dirty="0" smtClean="0">
                          <a:latin typeface="Times New Roman"/>
                          <a:ea typeface="Calibri"/>
                          <a:cs typeface="Times New Roman"/>
                        </a:rPr>
                        <a:t>. Разработано </a:t>
                      </a: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методических пособий, брошюр, буклетов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Calibri"/>
                          <a:cs typeface="Times New Roman"/>
                        </a:rPr>
                        <a:t>15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073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r>
                        <a:rPr lang="ru-RU" sz="2400" dirty="0" smtClean="0">
                          <a:latin typeface="Times New Roman"/>
                          <a:ea typeface="Calibri"/>
                          <a:cs typeface="Times New Roman"/>
                        </a:rPr>
                        <a:t>. Привлечено организаций к сотрудничеству 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>
                          <a:latin typeface="Times New Roman"/>
                          <a:ea typeface="Calibri"/>
                          <a:cs typeface="Times New Roman"/>
                        </a:rPr>
                        <a:t>не менее </a:t>
                      </a: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</a:t>
                      </a:r>
                      <a:endParaRPr lang="ru-RU" sz="240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17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r>
                        <a:rPr lang="ru-RU" sz="2400" dirty="0" smtClean="0">
                          <a:latin typeface="Times New Roman"/>
                          <a:ea typeface="Calibri"/>
                          <a:cs typeface="Times New Roman"/>
                        </a:rPr>
                        <a:t>. Приобретено продукции ООО «</a:t>
                      </a:r>
                      <a:r>
                        <a:rPr lang="ru-RU" sz="2400" dirty="0" err="1" smtClean="0">
                          <a:latin typeface="Times New Roman"/>
                          <a:ea typeface="Calibri"/>
                          <a:cs typeface="Times New Roman"/>
                        </a:rPr>
                        <a:t>КрасТЭМ</a:t>
                      </a:r>
                      <a:r>
                        <a:rPr lang="ru-RU" sz="2400" dirty="0" smtClean="0">
                          <a:latin typeface="Times New Roman"/>
                          <a:ea typeface="Calibri"/>
                          <a:cs typeface="Times New Roman"/>
                        </a:rPr>
                        <a:t>» на сумму 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от 210 тыс.руб.</a:t>
                      </a:r>
                      <a:endParaRPr lang="ru-RU" sz="24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idx="1"/>
          </p:nvPr>
        </p:nvGraphicFramePr>
        <p:xfrm>
          <a:off x="304800" y="1554163"/>
          <a:ext cx="86868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3" name="Группа 3"/>
          <p:cNvGrpSpPr/>
          <p:nvPr/>
        </p:nvGrpSpPr>
        <p:grpSpPr>
          <a:xfrm>
            <a:off x="0" y="0"/>
            <a:ext cx="9144001" cy="6858000"/>
            <a:chOff x="0" y="0"/>
            <a:chExt cx="9144001" cy="6858000"/>
          </a:xfrm>
          <a:solidFill>
            <a:srgbClr val="7A0704"/>
          </a:solidFill>
        </p:grpSpPr>
        <p:pic>
          <p:nvPicPr>
            <p:cNvPr id="5" name="Picture 4" descr="\\buh-server-95\User\Oit\Максютина\ФИРМЕННЫЙ СТИЛЬ\ОРИГ.Б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0" y="0"/>
              <a:ext cx="9144000" cy="1285860"/>
            </a:xfrm>
            <a:prstGeom prst="rect">
              <a:avLst/>
            </a:prstGeom>
            <a:grpFill/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6" name="Picture 5" descr="\\buh-server-95\User\Oit\Максютина\ФИРМЕННЫЙ СТИЛЬ\ОРИГИНАЛ.jp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" y="1357298"/>
              <a:ext cx="9144000" cy="5500702"/>
            </a:xfrm>
            <a:prstGeom prst="rect">
              <a:avLst/>
            </a:prstGeom>
            <a:grpFill/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7" name="Picture 6" descr="\\buh-server-95\User\Oit\Максютина\ФИРМЕННЫЙ СТИЛЬ\золото.jpg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0" y="1285860"/>
              <a:ext cx="9144000" cy="71438"/>
            </a:xfrm>
            <a:prstGeom prst="rect">
              <a:avLst/>
            </a:prstGeom>
            <a:grpFill/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sp>
        <p:nvSpPr>
          <p:cNvPr id="8" name="TextBox 7"/>
          <p:cNvSpPr txBox="1"/>
          <p:nvPr/>
        </p:nvSpPr>
        <p:spPr>
          <a:xfrm>
            <a:off x="642910" y="0"/>
            <a:ext cx="79296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Ожидаемые результаты (качественные)</a:t>
            </a:r>
            <a:endParaRPr lang="ru-RU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14282" y="1500174"/>
            <a:ext cx="871543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AutoNum type="arabicPeriod"/>
              <a:defRPr/>
            </a:pPr>
            <a:r>
              <a:rPr lang="ru-RU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Создана модель межведомственного взаимодействия с социальными партнерами,  организациями и учреждениями смежных областей, консультантами и экспертами для реализации программы ранней помощи семьям, имеющие детей с нарушением зрения раннего возраста</a:t>
            </a:r>
          </a:p>
          <a:p>
            <a:pPr marL="342900" indent="-342900" algn="just">
              <a:buAutoNum type="arabicPeriod"/>
              <a:defRPr/>
            </a:pPr>
            <a:r>
              <a:rPr lang="ru-RU" sz="20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Созданы условия для мотивации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незрячих и слабовидящих людей</a:t>
            </a:r>
            <a:r>
              <a:rPr lang="ru-RU" sz="20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к дальнейшему саморазвитию для их интеграции в общество, в том числе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функционирует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коворкинг-зона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для общения, самоподготовки и самореализации</a:t>
            </a:r>
            <a:endParaRPr lang="ru-RU" sz="2000" dirty="0" smtClean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342900" indent="-342900" algn="just">
              <a:buAutoNum type="arabicPeriod"/>
              <a:defRPr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Понижен уровень депрессивного состояния, сформировано позитивное отношение к собственной личности, восстановлены отношения с близкими людьми, повышена самооценка (н</a:t>
            </a:r>
            <a:r>
              <a:rPr lang="ru-RU" sz="20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е менее 90% участников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342900" indent="-342900" algn="just">
              <a:buAutoNum type="arabicPeriod"/>
              <a:defRPr/>
            </a:pPr>
            <a:r>
              <a:rPr lang="ru-RU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Включенность людей с ограниченными возможностями здоровья  по зрению в реализацию мероприятий программы от общего количества инвалидов по зрению (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не менее 65%</a:t>
            </a:r>
            <a:r>
              <a:rPr lang="ru-RU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)</a:t>
            </a:r>
          </a:p>
          <a:p>
            <a:pPr marL="342900" indent="-342900" algn="just">
              <a:buAutoNum type="arabicPeriod"/>
              <a:defRPr/>
            </a:pPr>
            <a:r>
              <a:rPr lang="ru-RU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Проинформированы о мероприятиях программы: прямые участники программы/косвенные участники программы  (не менее 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250 / 1000</a:t>
            </a:r>
            <a:r>
              <a:rPr lang="ru-RU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)</a:t>
            </a:r>
            <a:endParaRPr lang="ru-RU" sz="2000" dirty="0"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idx="1"/>
          </p:nvPr>
        </p:nvGraphicFramePr>
        <p:xfrm>
          <a:off x="304800" y="1554163"/>
          <a:ext cx="86868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3" name="Группа 3"/>
          <p:cNvGrpSpPr/>
          <p:nvPr/>
        </p:nvGrpSpPr>
        <p:grpSpPr>
          <a:xfrm>
            <a:off x="0" y="0"/>
            <a:ext cx="9144001" cy="6858000"/>
            <a:chOff x="0" y="0"/>
            <a:chExt cx="9144001" cy="6858000"/>
          </a:xfrm>
          <a:solidFill>
            <a:srgbClr val="7A0704"/>
          </a:solidFill>
        </p:grpSpPr>
        <p:pic>
          <p:nvPicPr>
            <p:cNvPr id="5" name="Picture 4" descr="\\buh-server-95\User\Oit\Максютина\ФИРМЕННЫЙ СТИЛЬ\ОРИГ.Б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0" y="0"/>
              <a:ext cx="9144000" cy="1285860"/>
            </a:xfrm>
            <a:prstGeom prst="rect">
              <a:avLst/>
            </a:prstGeom>
            <a:grpFill/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6" name="Picture 5" descr="\\buh-server-95\User\Oit\Максютина\ФИРМЕННЫЙ СТИЛЬ\ОРИГИНАЛ.jp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" y="1357298"/>
              <a:ext cx="9144000" cy="5500702"/>
            </a:xfrm>
            <a:prstGeom prst="rect">
              <a:avLst/>
            </a:prstGeom>
            <a:grpFill/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7" name="Picture 6" descr="\\buh-server-95\User\Oit\Максютина\ФИРМЕННЫЙ СТИЛЬ\золото.jpg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0" y="1285860"/>
              <a:ext cx="9144000" cy="71438"/>
            </a:xfrm>
            <a:prstGeom prst="rect">
              <a:avLst/>
            </a:prstGeom>
            <a:grpFill/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sp>
        <p:nvSpPr>
          <p:cNvPr id="8" name="TextBox 7"/>
          <p:cNvSpPr txBox="1"/>
          <p:nvPr/>
        </p:nvSpPr>
        <p:spPr>
          <a:xfrm>
            <a:off x="0" y="214290"/>
            <a:ext cx="87154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Статистика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(по данным Всемирной организации здравоохранения)</a:t>
            </a:r>
            <a:endParaRPr lang="ru-RU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0034" y="1643050"/>
            <a:ext cx="814393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В мире с нарушением зрения более 250 млн. человек, </a:t>
            </a:r>
          </a:p>
          <a:p>
            <a:pPr algn="just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				       из них 19 млн. детей. </a:t>
            </a:r>
          </a:p>
          <a:p>
            <a:pPr algn="just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Поражены слепотой около 40 млн. человек, </a:t>
            </a:r>
          </a:p>
          <a:p>
            <a:pPr algn="just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			из них 1,4 млн. детей.</a:t>
            </a:r>
          </a:p>
          <a:p>
            <a:pPr algn="just"/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В России патологии органов зрения </a:t>
            </a:r>
          </a:p>
          <a:p>
            <a:pPr algn="just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около 11 тыс. человек на 100 тыс. населения.</a:t>
            </a:r>
          </a:p>
          <a:p>
            <a:pPr algn="just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Учтенных слепых и слабовидящих 218 тыс. человек,</a:t>
            </a:r>
          </a:p>
          <a:p>
            <a:pPr algn="just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	  из них абсолютно слепые – 103 тыс. человек.</a:t>
            </a:r>
          </a:p>
          <a:p>
            <a:pPr algn="just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нарушением зрения 10-12%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п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ервоклассников, </a:t>
            </a: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			      70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%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выпускников.</a:t>
            </a: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idx="1"/>
          </p:nvPr>
        </p:nvGraphicFramePr>
        <p:xfrm>
          <a:off x="304800" y="1554163"/>
          <a:ext cx="86868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3" name="Группа 3"/>
          <p:cNvGrpSpPr/>
          <p:nvPr/>
        </p:nvGrpSpPr>
        <p:grpSpPr>
          <a:xfrm>
            <a:off x="0" y="0"/>
            <a:ext cx="9144001" cy="6858000"/>
            <a:chOff x="0" y="1285860"/>
            <a:chExt cx="9144001" cy="5572140"/>
          </a:xfrm>
          <a:solidFill>
            <a:srgbClr val="7A0704"/>
          </a:solidFill>
        </p:grpSpPr>
        <p:pic>
          <p:nvPicPr>
            <p:cNvPr id="6" name="Picture 5" descr="\\buh-server-95\User\Oit\Максютина\ФИРМЕННЫЙ СТИЛЬ\ОРИГИНАЛ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" y="1357298"/>
              <a:ext cx="9144000" cy="5500702"/>
            </a:xfrm>
            <a:prstGeom prst="rect">
              <a:avLst/>
            </a:prstGeom>
            <a:grpFill/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7" name="Picture 6" descr="\\buh-server-95\User\Oit\Максютина\ФИРМЕННЫЙ СТИЛЬ\золото.jpg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0" y="1285860"/>
              <a:ext cx="9144000" cy="71438"/>
            </a:xfrm>
            <a:prstGeom prst="rect">
              <a:avLst/>
            </a:prstGeom>
            <a:grpFill/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sp>
        <p:nvSpPr>
          <p:cNvPr id="8" name="TextBox 7"/>
          <p:cNvSpPr txBox="1"/>
          <p:nvPr/>
        </p:nvSpPr>
        <p:spPr>
          <a:xfrm>
            <a:off x="642910" y="285728"/>
            <a:ext cx="7929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0034" y="642918"/>
            <a:ext cx="828680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i="1" dirty="0" smtClean="0">
                <a:latin typeface="Times New Roman" pitchFamily="18" charset="0"/>
                <a:cs typeface="Times New Roman" pitchFamily="18" charset="0"/>
              </a:rPr>
              <a:t>«Почему мы закрываем глаза, когда молимся, мечтаем или целуемся? Потому что самые прекрасные вещи в жизни мы не видим, а чувствуем сердцем…»</a:t>
            </a:r>
          </a:p>
          <a:p>
            <a:pPr algn="r"/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Мать Тереза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idx="1"/>
          </p:nvPr>
        </p:nvGraphicFramePr>
        <p:xfrm>
          <a:off x="304800" y="1554163"/>
          <a:ext cx="86868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3" name="Группа 3"/>
          <p:cNvGrpSpPr/>
          <p:nvPr/>
        </p:nvGrpSpPr>
        <p:grpSpPr>
          <a:xfrm>
            <a:off x="0" y="0"/>
            <a:ext cx="9144001" cy="6858000"/>
            <a:chOff x="0" y="0"/>
            <a:chExt cx="9144001" cy="6858000"/>
          </a:xfrm>
          <a:solidFill>
            <a:srgbClr val="7A0704"/>
          </a:solidFill>
        </p:grpSpPr>
        <p:pic>
          <p:nvPicPr>
            <p:cNvPr id="5" name="Picture 4" descr="\\buh-server-95\User\Oit\Максютина\ФИРМЕННЫЙ СТИЛЬ\ОРИГ.Б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0" y="0"/>
              <a:ext cx="9144000" cy="1285860"/>
            </a:xfrm>
            <a:prstGeom prst="rect">
              <a:avLst/>
            </a:prstGeom>
            <a:grpFill/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6" name="Picture 5" descr="\\buh-server-95\User\Oit\Максютина\ФИРМЕННЫЙ СТИЛЬ\ОРИГИНАЛ.jp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" y="1357298"/>
              <a:ext cx="9144000" cy="5500702"/>
            </a:xfrm>
            <a:prstGeom prst="rect">
              <a:avLst/>
            </a:prstGeom>
            <a:grpFill/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7" name="Picture 6" descr="\\buh-server-95\User\Oit\Максютина\ФИРМЕННЫЙ СТИЛЬ\золото.jpg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0" y="1285860"/>
              <a:ext cx="9144000" cy="71438"/>
            </a:xfrm>
            <a:prstGeom prst="rect">
              <a:avLst/>
            </a:prstGeom>
            <a:grpFill/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sp>
        <p:nvSpPr>
          <p:cNvPr id="8" name="TextBox 7"/>
          <p:cNvSpPr txBox="1"/>
          <p:nvPr/>
        </p:nvSpPr>
        <p:spPr>
          <a:xfrm>
            <a:off x="642910" y="285728"/>
            <a:ext cx="7929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643174" y="2071678"/>
            <a:ext cx="621510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15 октября – Международный день белой трости</a:t>
            </a:r>
          </a:p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928926" y="3500438"/>
            <a:ext cx="54292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13 ноября – Международный</a:t>
            </a:r>
          </a:p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день слепых</a:t>
            </a:r>
          </a:p>
        </p:txBody>
      </p:sp>
      <p:pic>
        <p:nvPicPr>
          <p:cNvPr id="1026" name="Picture 2" descr="C:\Users\KoshkinaT-95\Desktop\Учимся жить вместе - пилотный проект\картинки\znak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85721" y="4357694"/>
            <a:ext cx="2457540" cy="2000264"/>
          </a:xfrm>
          <a:prstGeom prst="rect">
            <a:avLst/>
          </a:prstGeom>
          <a:noFill/>
        </p:spPr>
      </p:pic>
      <p:pic>
        <p:nvPicPr>
          <p:cNvPr id="1027" name="Picture 3" descr="C:\Users\KoshkinaT-95\Desktop\Учимся жить вместе - пилотный проект\картинки\слепые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28596" y="1785926"/>
            <a:ext cx="2214578" cy="2214578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214282" y="0"/>
            <a:ext cx="86439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Даты, призванные привлечь внимание к проблемам инвалидов</a:t>
            </a:r>
            <a:endParaRPr lang="ru-RU" sz="3600" b="1" dirty="0">
              <a:solidFill>
                <a:schemeClr val="bg1">
                  <a:lumMod val="9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071802" y="5000636"/>
            <a:ext cx="52864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3 декабря – Международный день инвалидов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idx="1"/>
          </p:nvPr>
        </p:nvGraphicFramePr>
        <p:xfrm>
          <a:off x="304800" y="1554163"/>
          <a:ext cx="86868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3" name="Группа 3"/>
          <p:cNvGrpSpPr/>
          <p:nvPr/>
        </p:nvGrpSpPr>
        <p:grpSpPr>
          <a:xfrm>
            <a:off x="-1" y="0"/>
            <a:ext cx="9144001" cy="6858000"/>
            <a:chOff x="0" y="1285860"/>
            <a:chExt cx="9144001" cy="5572140"/>
          </a:xfrm>
          <a:solidFill>
            <a:srgbClr val="7A0704"/>
          </a:solidFill>
        </p:grpSpPr>
        <p:pic>
          <p:nvPicPr>
            <p:cNvPr id="6" name="Picture 5" descr="\\buh-server-95\User\Oit\Максютина\ФИРМЕННЫЙ СТИЛЬ\ОРИГИНАЛ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" y="1357298"/>
              <a:ext cx="9144000" cy="5500702"/>
            </a:xfrm>
            <a:prstGeom prst="rect">
              <a:avLst/>
            </a:prstGeom>
            <a:grpFill/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7" name="Picture 6" descr="\\buh-server-95\User\Oit\Максютина\ФИРМЕННЫЙ СТИЛЬ\золото.jpg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0" y="1285860"/>
              <a:ext cx="9144000" cy="71438"/>
            </a:xfrm>
            <a:prstGeom prst="rect">
              <a:avLst/>
            </a:prstGeom>
            <a:grpFill/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sp>
        <p:nvSpPr>
          <p:cNvPr id="8" name="TextBox 7"/>
          <p:cNvSpPr txBox="1"/>
          <p:nvPr/>
        </p:nvSpPr>
        <p:spPr>
          <a:xfrm>
            <a:off x="642910" y="285728"/>
            <a:ext cx="7929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14480" y="500042"/>
            <a:ext cx="592935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i="1" dirty="0" smtClean="0">
                <a:solidFill>
                  <a:srgbClr val="996600"/>
                </a:solidFill>
                <a:latin typeface="Times New Roman" pitchFamily="18" charset="0"/>
                <a:cs typeface="Times New Roman" pitchFamily="18" charset="0"/>
              </a:rPr>
              <a:t>Благодарим за внимание!</a:t>
            </a:r>
          </a:p>
          <a:p>
            <a:endParaRPr lang="ru-RU" sz="3200" b="1" dirty="0">
              <a:solidFill>
                <a:srgbClr val="99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57224" y="1928802"/>
            <a:ext cx="807249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Проектная группа программы «Учимся жить вместе»: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Двоеглазова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К.М., Белоусова Н.С., Вишневская Р.А., Козлова  В.Л.,  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Кручко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Г.В.,  Котович С.П.,  Кошкина, Т.П.,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Мильчаков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С.А., Петровская М.А.,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Пучковская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О.Ж.,  Пушкарева И.В.,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Торгунакова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Е.В.,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Турайкин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А.И.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Докладчик: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Потапова Галина Викторовна - руководитель  управления социальной  защиты  населения  администрации Октябрьского района  в городе  Красноярске 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Наши контакты: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  <a:hlinkClick r:id="rId8"/>
              </a:rPr>
              <a:t>http://www.admkrsk.ru/citytoday/socialprotection/okt_soc/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  <a:hlinkClick r:id="rId9"/>
              </a:rPr>
              <a:t>https://www.instagram.com/uszn95/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  <a:hlinkClick r:id="rId10"/>
              </a:rPr>
              <a:t>https://www.facebook.com/uszn95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10"/>
              </a:rPr>
              <a:t>/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2400</TotalTime>
  <Words>2190</Words>
  <PresentationFormat>Экран (4:3)</PresentationFormat>
  <Paragraphs>255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Ариана Олеговна Максютина</dc:creator>
  <cp:lastModifiedBy>KoshkinaT-95</cp:lastModifiedBy>
  <cp:revision>293</cp:revision>
  <dcterms:created xsi:type="dcterms:W3CDTF">2017-01-20T09:39:54Z</dcterms:created>
  <dcterms:modified xsi:type="dcterms:W3CDTF">2018-08-20T02:28:41Z</dcterms:modified>
</cp:coreProperties>
</file>