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84784"/>
            <a:ext cx="7772400" cy="290775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Социальный проект 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/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«Электронная афиша мероприятий 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с картой доступности г. Красноярска»</a:t>
            </a:r>
            <a:endParaRPr lang="ru-RU" sz="40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5342"/>
          <a:stretch/>
        </p:blipFill>
        <p:spPr bwMode="auto">
          <a:xfrm rot="574230">
            <a:off x="4833999" y="3819108"/>
            <a:ext cx="4231153" cy="264652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4275" r="7212" b="5057"/>
          <a:stretch/>
        </p:blipFill>
        <p:spPr bwMode="auto">
          <a:xfrm rot="20697132">
            <a:off x="278963" y="3788240"/>
            <a:ext cx="4234498" cy="270825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71538" y="0"/>
            <a:ext cx="7143800" cy="7143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Электронная афиша мероприятий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026" name="Picture 2" descr="C:\Documents and Settings\Vladimir.CENTR\Рабочий стол\кап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38908"/>
            <a:ext cx="3996310" cy="270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71538" y="214290"/>
            <a:ext cx="7143800" cy="7143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Объекты культуры и спорта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" r="6891" b="5056"/>
          <a:stretch/>
        </p:blipFill>
        <p:spPr bwMode="auto">
          <a:xfrm>
            <a:off x="1763688" y="1052736"/>
            <a:ext cx="4818746" cy="351050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" t="28226" r="12339" b="17602"/>
          <a:stretch/>
        </p:blipFill>
        <p:spPr bwMode="auto">
          <a:xfrm>
            <a:off x="25353" y="3764500"/>
            <a:ext cx="4722606" cy="300128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t="27937" r="36377" b="5056"/>
          <a:stretch/>
        </p:blipFill>
        <p:spPr bwMode="auto">
          <a:xfrm>
            <a:off x="4645380" y="3764500"/>
            <a:ext cx="4464496" cy="302793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Средства массовой информации.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Социальные сети.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Электронная почта.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Стенды, мониторы в холле (при наличии) учреждения.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На приеме у специалиста, при проведении мероприятий, направлении информационных писем.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В общественных организациях инвалидов.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Monotype Corsiva" pitchFamily="66" charset="0"/>
              </a:rPr>
              <a:t>При предоставлении социальной услуги «Обучение компьютерной грамотности».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Способы информирования граждан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Результаты реализации проекта</a:t>
            </a:r>
            <a:endParaRPr lang="ru-RU" dirty="0">
              <a:latin typeface="Monotype Corsiva" pitchFamily="66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756261"/>
              </p:ext>
            </p:extLst>
          </p:nvPr>
        </p:nvGraphicFramePr>
        <p:xfrm>
          <a:off x="571472" y="1500174"/>
          <a:ext cx="8286808" cy="5082540"/>
        </p:xfrm>
        <a:graphic>
          <a:graphicData uri="http://schemas.openxmlformats.org/drawingml/2006/table">
            <a:tbl>
              <a:tblPr/>
              <a:tblGrid>
                <a:gridCol w="406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0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1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Результаты по состоянию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17.08.2018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7" marR="636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Ожидаемые результаты по проекту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к 15.09.2018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7" marR="636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83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Обследовано: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55 объектов культуры; </a:t>
                      </a: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latin typeface="Times New Roman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27 объектов спорта.</a:t>
                      </a:r>
                      <a:endParaRPr lang="ru-RU" sz="15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Проинформировано о работе сайта: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1927 человек.</a:t>
                      </a:r>
                      <a:endParaRPr lang="ru-RU" sz="15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Посетили афишу: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latin typeface="Times New Roman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1564 человека</a:t>
                      </a: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5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Зарегистрировалось на сайте: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 233 человека</a:t>
                      </a: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5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Размещена информация: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 о 80 мероприятиях</a:t>
                      </a: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7" marR="636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Будет обследовано:</a:t>
                      </a:r>
                    </a:p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15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14 объектов культуры;</a:t>
                      </a:r>
                    </a:p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- 27 объектов спорта.</a:t>
                      </a:r>
                      <a:endParaRPr lang="ru-RU" sz="15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Будет проинформировано о работе сайта:</a:t>
                      </a:r>
                      <a:endParaRPr lang="ru-RU" sz="15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- 2000 человек.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Посетит афишу: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 - 200 человек.</a:t>
                      </a:r>
                      <a:endParaRPr lang="ru-RU" sz="15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Calibri"/>
                          <a:cs typeface="Times New Roman"/>
                        </a:rPr>
                        <a:t>Будет размещено: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latin typeface="Times New Roman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ru-RU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50 мероприятий. 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7" marR="636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Autofit/>
          </a:bodyPr>
          <a:lstStyle/>
          <a:p>
            <a:r>
              <a:rPr lang="ru-RU" sz="4200" b="1" dirty="0" smtClean="0">
                <a:latin typeface="Monotype Corsiva" pitchFamily="66" charset="0"/>
              </a:rPr>
              <a:t>Спасибо коллегам</a:t>
            </a:r>
            <a:br>
              <a:rPr lang="ru-RU" sz="4200" b="1" dirty="0" smtClean="0">
                <a:latin typeface="Monotype Corsiva" pitchFamily="66" charset="0"/>
              </a:rPr>
            </a:br>
            <a:r>
              <a:rPr lang="ru-RU" sz="4200" b="1" dirty="0" smtClean="0">
                <a:latin typeface="Monotype Corsiva" pitchFamily="66" charset="0"/>
              </a:rPr>
              <a:t> за активное участие в наполнении сайта «</a:t>
            </a:r>
            <a:r>
              <a:rPr lang="ru-RU" sz="4200" b="1" dirty="0" err="1" smtClean="0">
                <a:latin typeface="Monotype Corsiva" pitchFamily="66" charset="0"/>
              </a:rPr>
              <a:t>Шагзашагомкмечте</a:t>
            </a:r>
            <a:r>
              <a:rPr lang="ru-RU" sz="4200" b="1" dirty="0" smtClean="0"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882893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163</Words>
  <Application>Microsoft Office PowerPoint</Application>
  <PresentationFormat>Экран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Monotype Corsiva</vt:lpstr>
      <vt:lpstr>Times New Roman</vt:lpstr>
      <vt:lpstr>Wingdings</vt:lpstr>
      <vt:lpstr>Тема Office</vt:lpstr>
      <vt:lpstr>Социальный проект   «Электронная афиша мероприятий  с картой доступности г. Красноярска»</vt:lpstr>
      <vt:lpstr>Презентация PowerPoint</vt:lpstr>
      <vt:lpstr>Презентация PowerPoint</vt:lpstr>
      <vt:lpstr>Способы информирования граждан</vt:lpstr>
      <vt:lpstr>Результаты реализации проекта</vt:lpstr>
      <vt:lpstr>Спасибо коллегам  за активное участие в наполнении сайта «Шагзашагомкмечте»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  «Электронная афиша мероприятий  с картой доступности г. Красноярска»</dc:title>
  <dc:creator>1</dc:creator>
  <cp:lastModifiedBy>Грибова Татьяна Григорьевна</cp:lastModifiedBy>
  <cp:revision>36</cp:revision>
  <dcterms:created xsi:type="dcterms:W3CDTF">2018-08-17T09:07:38Z</dcterms:created>
  <dcterms:modified xsi:type="dcterms:W3CDTF">2018-09-05T04:33:46Z</dcterms:modified>
</cp:coreProperties>
</file>